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714" r:id="rId2"/>
    <p:sldId id="788" r:id="rId3"/>
    <p:sldId id="575" r:id="rId4"/>
    <p:sldId id="761" r:id="rId5"/>
    <p:sldId id="597" r:id="rId6"/>
    <p:sldId id="585" r:id="rId7"/>
    <p:sldId id="630" r:id="rId8"/>
    <p:sldId id="592" r:id="rId9"/>
    <p:sldId id="562" r:id="rId10"/>
    <p:sldId id="569" r:id="rId11"/>
    <p:sldId id="770" r:id="rId12"/>
    <p:sldId id="596" r:id="rId13"/>
    <p:sldId id="771" r:id="rId14"/>
    <p:sldId id="697" r:id="rId15"/>
    <p:sldId id="718" r:id="rId16"/>
    <p:sldId id="779" r:id="rId17"/>
    <p:sldId id="602" r:id="rId18"/>
    <p:sldId id="752" r:id="rId19"/>
    <p:sldId id="774" r:id="rId20"/>
    <p:sldId id="787" r:id="rId21"/>
    <p:sldId id="566" r:id="rId22"/>
    <p:sldId id="775" r:id="rId23"/>
    <p:sldId id="766" r:id="rId24"/>
    <p:sldId id="780" r:id="rId25"/>
    <p:sldId id="640" r:id="rId26"/>
    <p:sldId id="786" r:id="rId27"/>
    <p:sldId id="691" r:id="rId28"/>
    <p:sldId id="777" r:id="rId29"/>
    <p:sldId id="776" r:id="rId30"/>
    <p:sldId id="767" r:id="rId31"/>
    <p:sldId id="769" r:id="rId32"/>
    <p:sldId id="782" r:id="rId33"/>
    <p:sldId id="768" r:id="rId34"/>
    <p:sldId id="783" r:id="rId35"/>
    <p:sldId id="784" r:id="rId36"/>
    <p:sldId id="785" r:id="rId37"/>
    <p:sldId id="790" r:id="rId38"/>
    <p:sldId id="789" r:id="rId39"/>
    <p:sldId id="791" r:id="rId40"/>
    <p:sldId id="792" r:id="rId4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21EF6DA5-46C9-4FC7-8173-35B5BCACAD1D}">
          <p14:sldIdLst>
            <p14:sldId id="714"/>
            <p14:sldId id="788"/>
            <p14:sldId id="575"/>
            <p14:sldId id="761"/>
            <p14:sldId id="597"/>
            <p14:sldId id="585"/>
            <p14:sldId id="630"/>
            <p14:sldId id="592"/>
            <p14:sldId id="562"/>
            <p14:sldId id="569"/>
            <p14:sldId id="770"/>
            <p14:sldId id="596"/>
            <p14:sldId id="771"/>
            <p14:sldId id="697"/>
            <p14:sldId id="718"/>
            <p14:sldId id="779"/>
            <p14:sldId id="602"/>
            <p14:sldId id="752"/>
            <p14:sldId id="774"/>
            <p14:sldId id="787"/>
            <p14:sldId id="566"/>
          </p14:sldIdLst>
        </p14:section>
        <p14:section name="タイトルなしのセクション" id="{4399DD90-F5D2-46E3-B94D-B29AB9113167}">
          <p14:sldIdLst>
            <p14:sldId id="775"/>
            <p14:sldId id="766"/>
            <p14:sldId id="780"/>
            <p14:sldId id="640"/>
            <p14:sldId id="786"/>
            <p14:sldId id="691"/>
            <p14:sldId id="777"/>
            <p14:sldId id="776"/>
            <p14:sldId id="767"/>
            <p14:sldId id="769"/>
            <p14:sldId id="782"/>
            <p14:sldId id="768"/>
            <p14:sldId id="783"/>
            <p14:sldId id="784"/>
            <p14:sldId id="785"/>
            <p14:sldId id="790"/>
            <p14:sldId id="789"/>
            <p14:sldId id="791"/>
            <p14:sldId id="7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CB1"/>
    <a:srgbClr val="073849"/>
    <a:srgbClr val="F11C17"/>
    <a:srgbClr val="FF3300"/>
    <a:srgbClr val="062E25"/>
    <a:srgbClr val="496176"/>
    <a:srgbClr val="FFFFFF"/>
    <a:srgbClr val="FFCC66"/>
    <a:srgbClr val="BCC50B"/>
    <a:srgbClr val="C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1132A5-F072-4E3A-86AF-7B30BE2E9AB4}" v="1578" dt="2025-01-06T19:30:44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 autoAdjust="0"/>
    <p:restoredTop sz="92000" autoAdjust="0"/>
  </p:normalViewPr>
  <p:slideViewPr>
    <p:cSldViewPr snapToGrid="0">
      <p:cViewPr varScale="1">
        <p:scale>
          <a:sx n="72" d="100"/>
          <a:sy n="72" d="100"/>
        </p:scale>
        <p:origin x="994" y="43"/>
      </p:cViewPr>
      <p:guideLst/>
    </p:cSldViewPr>
  </p:slideViewPr>
  <p:outlineViewPr>
    <p:cViewPr>
      <p:scale>
        <a:sx n="33" d="100"/>
        <a:sy n="33" d="100"/>
      </p:scale>
      <p:origin x="0" y="-1341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taro uzawa" userId="3dd9582fdb51bf36" providerId="LiveId" clId="{FD4FFD4B-5155-4B02-B6E5-851141FC59A4}"/>
    <pc:docChg chg="undo redo custSel addSld delSld modSld sldOrd">
      <pc:chgData name="kotaro uzawa" userId="3dd9582fdb51bf36" providerId="LiveId" clId="{FD4FFD4B-5155-4B02-B6E5-851141FC59A4}" dt="2024-03-05T03:25:44.101" v="3021" actId="403"/>
      <pc:docMkLst>
        <pc:docMk/>
      </pc:docMkLst>
      <pc:sldChg chg="modSp mod">
        <pc:chgData name="kotaro uzawa" userId="3dd9582fdb51bf36" providerId="LiveId" clId="{FD4FFD4B-5155-4B02-B6E5-851141FC59A4}" dt="2024-02-17T00:38:28.552" v="62" actId="20577"/>
        <pc:sldMkLst>
          <pc:docMk/>
          <pc:sldMk cId="2759761156" sldId="301"/>
        </pc:sldMkLst>
      </pc:sldChg>
      <pc:sldChg chg="del">
        <pc:chgData name="kotaro uzawa" userId="3dd9582fdb51bf36" providerId="LiveId" clId="{FD4FFD4B-5155-4B02-B6E5-851141FC59A4}" dt="2024-02-17T14:50:38.633" v="1936" actId="2696"/>
        <pc:sldMkLst>
          <pc:docMk/>
          <pc:sldMk cId="725313488" sldId="465"/>
        </pc:sldMkLst>
      </pc:sldChg>
      <pc:sldChg chg="addSp delSp modSp mod">
        <pc:chgData name="kotaro uzawa" userId="3dd9582fdb51bf36" providerId="LiveId" clId="{FD4FFD4B-5155-4B02-B6E5-851141FC59A4}" dt="2024-02-17T14:24:01.496" v="1493" actId="207"/>
        <pc:sldMkLst>
          <pc:docMk/>
          <pc:sldMk cId="1084673912" sldId="466"/>
        </pc:sldMkLst>
      </pc:sldChg>
      <pc:sldChg chg="modSp mod">
        <pc:chgData name="kotaro uzawa" userId="3dd9582fdb51bf36" providerId="LiveId" clId="{FD4FFD4B-5155-4B02-B6E5-851141FC59A4}" dt="2024-02-18T15:30:09.130" v="2436" actId="15"/>
        <pc:sldMkLst>
          <pc:docMk/>
          <pc:sldMk cId="3630185009" sldId="472"/>
        </pc:sldMkLst>
      </pc:sldChg>
      <pc:sldChg chg="del">
        <pc:chgData name="kotaro uzawa" userId="3dd9582fdb51bf36" providerId="LiveId" clId="{FD4FFD4B-5155-4B02-B6E5-851141FC59A4}" dt="2024-02-17T00:39:11.365" v="63" actId="2696"/>
        <pc:sldMkLst>
          <pc:docMk/>
          <pc:sldMk cId="1891634636" sldId="478"/>
        </pc:sldMkLst>
      </pc:sldChg>
      <pc:sldChg chg="del">
        <pc:chgData name="kotaro uzawa" userId="3dd9582fdb51bf36" providerId="LiveId" clId="{FD4FFD4B-5155-4B02-B6E5-851141FC59A4}" dt="2024-02-17T14:50:52.721" v="1939" actId="2696"/>
        <pc:sldMkLst>
          <pc:docMk/>
          <pc:sldMk cId="1124182573" sldId="483"/>
        </pc:sldMkLst>
      </pc:sldChg>
      <pc:sldChg chg="del">
        <pc:chgData name="kotaro uzawa" userId="3dd9582fdb51bf36" providerId="LiveId" clId="{FD4FFD4B-5155-4B02-B6E5-851141FC59A4}" dt="2024-02-17T14:50:45.628" v="1937" actId="2696"/>
        <pc:sldMkLst>
          <pc:docMk/>
          <pc:sldMk cId="2082623716" sldId="486"/>
        </pc:sldMkLst>
      </pc:sldChg>
      <pc:sldChg chg="del">
        <pc:chgData name="kotaro uzawa" userId="3dd9582fdb51bf36" providerId="LiveId" clId="{FD4FFD4B-5155-4B02-B6E5-851141FC59A4}" dt="2024-02-17T14:50:45.628" v="1937" actId="2696"/>
        <pc:sldMkLst>
          <pc:docMk/>
          <pc:sldMk cId="804736392" sldId="490"/>
        </pc:sldMkLst>
      </pc:sldChg>
      <pc:sldChg chg="del">
        <pc:chgData name="kotaro uzawa" userId="3dd9582fdb51bf36" providerId="LiveId" clId="{FD4FFD4B-5155-4B02-B6E5-851141FC59A4}" dt="2024-02-17T14:50:49.598" v="1938" actId="2696"/>
        <pc:sldMkLst>
          <pc:docMk/>
          <pc:sldMk cId="2205125185" sldId="494"/>
        </pc:sldMkLst>
      </pc:sldChg>
      <pc:sldChg chg="modSp mod">
        <pc:chgData name="kotaro uzawa" userId="3dd9582fdb51bf36" providerId="LiveId" clId="{FD4FFD4B-5155-4B02-B6E5-851141FC59A4}" dt="2024-02-19T07:41:33.532" v="2442" actId="115"/>
        <pc:sldMkLst>
          <pc:docMk/>
          <pc:sldMk cId="3187768845" sldId="495"/>
        </pc:sldMkLst>
      </pc:sldChg>
      <pc:sldChg chg="del">
        <pc:chgData name="kotaro uzawa" userId="3dd9582fdb51bf36" providerId="LiveId" clId="{FD4FFD4B-5155-4B02-B6E5-851141FC59A4}" dt="2024-02-17T14:50:45.628" v="1937" actId="2696"/>
        <pc:sldMkLst>
          <pc:docMk/>
          <pc:sldMk cId="198515171" sldId="496"/>
        </pc:sldMkLst>
      </pc:sldChg>
      <pc:sldChg chg="addSp delSp modSp mod">
        <pc:chgData name="kotaro uzawa" userId="3dd9582fdb51bf36" providerId="LiveId" clId="{FD4FFD4B-5155-4B02-B6E5-851141FC59A4}" dt="2024-02-21T04:12:45.127" v="2932" actId="20577"/>
        <pc:sldMkLst>
          <pc:docMk/>
          <pc:sldMk cId="3419834481" sldId="497"/>
        </pc:sldMkLst>
      </pc:sldChg>
      <pc:sldChg chg="modSp mod">
        <pc:chgData name="kotaro uzawa" userId="3dd9582fdb51bf36" providerId="LiveId" clId="{FD4FFD4B-5155-4B02-B6E5-851141FC59A4}" dt="2024-02-19T20:08:26.386" v="2571" actId="1076"/>
        <pc:sldMkLst>
          <pc:docMk/>
          <pc:sldMk cId="2564067033" sldId="500"/>
        </pc:sldMkLst>
      </pc:sldChg>
      <pc:sldChg chg="addSp delSp modSp mod">
        <pc:chgData name="kotaro uzawa" userId="3dd9582fdb51bf36" providerId="LiveId" clId="{FD4FFD4B-5155-4B02-B6E5-851141FC59A4}" dt="2024-02-20T17:56:26.314" v="2650" actId="1076"/>
        <pc:sldMkLst>
          <pc:docMk/>
          <pc:sldMk cId="4234137008" sldId="502"/>
        </pc:sldMkLst>
      </pc:sldChg>
      <pc:sldChg chg="modSp mod">
        <pc:chgData name="kotaro uzawa" userId="3dd9582fdb51bf36" providerId="LiveId" clId="{FD4FFD4B-5155-4B02-B6E5-851141FC59A4}" dt="2024-02-17T14:25:05.206" v="1498" actId="1076"/>
        <pc:sldMkLst>
          <pc:docMk/>
          <pc:sldMk cId="789682304" sldId="503"/>
        </pc:sldMkLst>
      </pc:sldChg>
      <pc:sldChg chg="addSp delSp modSp mod">
        <pc:chgData name="kotaro uzawa" userId="3dd9582fdb51bf36" providerId="LiveId" clId="{FD4FFD4B-5155-4B02-B6E5-851141FC59A4}" dt="2024-02-19T07:50:42.821" v="2536" actId="14100"/>
        <pc:sldMkLst>
          <pc:docMk/>
          <pc:sldMk cId="1644412470" sldId="504"/>
        </pc:sldMkLst>
      </pc:sldChg>
      <pc:sldChg chg="addSp delSp modSp mod modShow">
        <pc:chgData name="kotaro uzawa" userId="3dd9582fdb51bf36" providerId="LiveId" clId="{FD4FFD4B-5155-4B02-B6E5-851141FC59A4}" dt="2024-02-18T15:24:20.093" v="2281" actId="729"/>
        <pc:sldMkLst>
          <pc:docMk/>
          <pc:sldMk cId="2509921746" sldId="505"/>
        </pc:sldMkLst>
      </pc:sldChg>
      <pc:sldChg chg="del">
        <pc:chgData name="kotaro uzawa" userId="3dd9582fdb51bf36" providerId="LiveId" clId="{FD4FFD4B-5155-4B02-B6E5-851141FC59A4}" dt="2024-02-18T01:25:32.618" v="1943" actId="2696"/>
        <pc:sldMkLst>
          <pc:docMk/>
          <pc:sldMk cId="3048414725" sldId="506"/>
        </pc:sldMkLst>
      </pc:sldChg>
      <pc:sldChg chg="modSp mod ord modShow">
        <pc:chgData name="kotaro uzawa" userId="3dd9582fdb51bf36" providerId="LiveId" clId="{FD4FFD4B-5155-4B02-B6E5-851141FC59A4}" dt="2024-02-19T07:51:01.070" v="2540"/>
        <pc:sldMkLst>
          <pc:docMk/>
          <pc:sldMk cId="1812576325" sldId="507"/>
        </pc:sldMkLst>
      </pc:sldChg>
      <pc:sldChg chg="del">
        <pc:chgData name="kotaro uzawa" userId="3dd9582fdb51bf36" providerId="LiveId" clId="{FD4FFD4B-5155-4B02-B6E5-851141FC59A4}" dt="2024-02-17T14:51:01.201" v="1940" actId="2696"/>
        <pc:sldMkLst>
          <pc:docMk/>
          <pc:sldMk cId="776707891" sldId="509"/>
        </pc:sldMkLst>
      </pc:sldChg>
      <pc:sldChg chg="del">
        <pc:chgData name="kotaro uzawa" userId="3dd9582fdb51bf36" providerId="LiveId" clId="{FD4FFD4B-5155-4B02-B6E5-851141FC59A4}" dt="2024-02-17T14:51:03.400" v="1941" actId="2696"/>
        <pc:sldMkLst>
          <pc:docMk/>
          <pc:sldMk cId="365151790" sldId="511"/>
        </pc:sldMkLst>
      </pc:sldChg>
      <pc:sldChg chg="del">
        <pc:chgData name="kotaro uzawa" userId="3dd9582fdb51bf36" providerId="LiveId" clId="{FD4FFD4B-5155-4B02-B6E5-851141FC59A4}" dt="2024-02-17T14:51:09.004" v="1942" actId="2696"/>
        <pc:sldMkLst>
          <pc:docMk/>
          <pc:sldMk cId="3238392614" sldId="512"/>
        </pc:sldMkLst>
      </pc:sldChg>
      <pc:sldChg chg="ord">
        <pc:chgData name="kotaro uzawa" userId="3dd9582fdb51bf36" providerId="LiveId" clId="{FD4FFD4B-5155-4B02-B6E5-851141FC59A4}" dt="2024-02-19T07:51:02.023" v="2542"/>
        <pc:sldMkLst>
          <pc:docMk/>
          <pc:sldMk cId="2059906742" sldId="514"/>
        </pc:sldMkLst>
      </pc:sldChg>
      <pc:sldChg chg="del">
        <pc:chgData name="kotaro uzawa" userId="3dd9582fdb51bf36" providerId="LiveId" clId="{FD4FFD4B-5155-4B02-B6E5-851141FC59A4}" dt="2024-02-17T14:50:38.633" v="1936" actId="2696"/>
        <pc:sldMkLst>
          <pc:docMk/>
          <pc:sldMk cId="1075020658" sldId="516"/>
        </pc:sldMkLst>
      </pc:sldChg>
      <pc:sldChg chg="del">
        <pc:chgData name="kotaro uzawa" userId="3dd9582fdb51bf36" providerId="LiveId" clId="{FD4FFD4B-5155-4B02-B6E5-851141FC59A4}" dt="2024-02-17T14:50:38.633" v="1936" actId="2696"/>
        <pc:sldMkLst>
          <pc:docMk/>
          <pc:sldMk cId="885837402" sldId="517"/>
        </pc:sldMkLst>
      </pc:sldChg>
      <pc:sldChg chg="addSp delSp modSp mod">
        <pc:chgData name="kotaro uzawa" userId="3dd9582fdb51bf36" providerId="LiveId" clId="{FD4FFD4B-5155-4B02-B6E5-851141FC59A4}" dt="2024-02-18T15:41:36.605" v="2437" actId="732"/>
        <pc:sldMkLst>
          <pc:docMk/>
          <pc:sldMk cId="2792347635" sldId="518"/>
        </pc:sldMkLst>
      </pc:sldChg>
      <pc:sldChg chg="addSp delSp modSp add mod">
        <pc:chgData name="kotaro uzawa" userId="3dd9582fdb51bf36" providerId="LiveId" clId="{FD4FFD4B-5155-4B02-B6E5-851141FC59A4}" dt="2024-03-03T16:37:42.699" v="2943" actId="20577"/>
        <pc:sldMkLst>
          <pc:docMk/>
          <pc:sldMk cId="2522728514" sldId="520"/>
        </pc:sldMkLst>
      </pc:sldChg>
      <pc:sldChg chg="delSp modSp add del mod">
        <pc:chgData name="kotaro uzawa" userId="3dd9582fdb51bf36" providerId="LiveId" clId="{FD4FFD4B-5155-4B02-B6E5-851141FC59A4}" dt="2024-02-17T14:12:52.804" v="1364" actId="2696"/>
        <pc:sldMkLst>
          <pc:docMk/>
          <pc:sldMk cId="2622152546" sldId="520"/>
        </pc:sldMkLst>
      </pc:sldChg>
      <pc:sldChg chg="del">
        <pc:chgData name="kotaro uzawa" userId="3dd9582fdb51bf36" providerId="LiveId" clId="{FD4FFD4B-5155-4B02-B6E5-851141FC59A4}" dt="2024-02-17T13:55:06.194" v="952" actId="2696"/>
        <pc:sldMkLst>
          <pc:docMk/>
          <pc:sldMk cId="2920156037" sldId="520"/>
        </pc:sldMkLst>
      </pc:sldChg>
      <pc:sldChg chg="add del">
        <pc:chgData name="kotaro uzawa" userId="3dd9582fdb51bf36" providerId="LiveId" clId="{FD4FFD4B-5155-4B02-B6E5-851141FC59A4}" dt="2024-02-17T14:44:32.772" v="1878" actId="2696"/>
        <pc:sldMkLst>
          <pc:docMk/>
          <pc:sldMk cId="3016683187" sldId="520"/>
        </pc:sldMkLst>
      </pc:sldChg>
      <pc:sldChg chg="addSp delSp modSp add del mod">
        <pc:chgData name="kotaro uzawa" userId="3dd9582fdb51bf36" providerId="LiveId" clId="{FD4FFD4B-5155-4B02-B6E5-851141FC59A4}" dt="2024-02-17T13:40:41.445" v="589" actId="2696"/>
        <pc:sldMkLst>
          <pc:docMk/>
          <pc:sldMk cId="2609650709" sldId="521"/>
        </pc:sldMkLst>
      </pc:sldChg>
      <pc:sldChg chg="addSp delSp modSp add mod">
        <pc:chgData name="kotaro uzawa" userId="3dd9582fdb51bf36" providerId="LiveId" clId="{FD4FFD4B-5155-4B02-B6E5-851141FC59A4}" dt="2024-02-21T00:32:08.725" v="2930" actId="1076"/>
        <pc:sldMkLst>
          <pc:docMk/>
          <pc:sldMk cId="4098554576" sldId="521"/>
        </pc:sldMkLst>
      </pc:sldChg>
      <pc:sldChg chg="add del">
        <pc:chgData name="kotaro uzawa" userId="3dd9582fdb51bf36" providerId="LiveId" clId="{FD4FFD4B-5155-4B02-B6E5-851141FC59A4}" dt="2024-02-17T14:44:32.772" v="1878" actId="2696"/>
        <pc:sldMkLst>
          <pc:docMk/>
          <pc:sldMk cId="4290172344" sldId="521"/>
        </pc:sldMkLst>
      </pc:sldChg>
      <pc:sldChg chg="addSp delSp modSp add mod">
        <pc:chgData name="kotaro uzawa" userId="3dd9582fdb51bf36" providerId="LiveId" clId="{FD4FFD4B-5155-4B02-B6E5-851141FC59A4}" dt="2024-03-05T03:25:44.101" v="3021" actId="403"/>
        <pc:sldMkLst>
          <pc:docMk/>
          <pc:sldMk cId="2251494080" sldId="522"/>
        </pc:sldMkLst>
      </pc:sldChg>
    </pc:docChg>
  </pc:docChgLst>
  <pc:docChgLst>
    <pc:chgData name="kotaro uzawa" userId="3dd9582fdb51bf36" providerId="LiveId" clId="{0D8742FE-B157-4462-AEE0-B044A8ABAAB6}"/>
    <pc:docChg chg="undo custSel addSld delSld modSld sldOrd">
      <pc:chgData name="kotaro uzawa" userId="3dd9582fdb51bf36" providerId="LiveId" clId="{0D8742FE-B157-4462-AEE0-B044A8ABAAB6}" dt="2023-11-13T04:49:50.524" v="12497" actId="1076"/>
      <pc:docMkLst>
        <pc:docMk/>
      </pc:docMkLst>
      <pc:sldChg chg="modSp mod modNotesTx">
        <pc:chgData name="kotaro uzawa" userId="3dd9582fdb51bf36" providerId="LiveId" clId="{0D8742FE-B157-4462-AEE0-B044A8ABAAB6}" dt="2023-11-10T01:00:01.186" v="12268" actId="20577"/>
        <pc:sldMkLst>
          <pc:docMk/>
          <pc:sldMk cId="2759761156" sldId="301"/>
        </pc:sldMkLst>
      </pc:sldChg>
      <pc:sldChg chg="del">
        <pc:chgData name="kotaro uzawa" userId="3dd9582fdb51bf36" providerId="LiveId" clId="{0D8742FE-B157-4462-AEE0-B044A8ABAAB6}" dt="2023-11-04T18:42:26.603" v="945" actId="2696"/>
        <pc:sldMkLst>
          <pc:docMk/>
          <pc:sldMk cId="1201408411" sldId="316"/>
        </pc:sldMkLst>
      </pc:sldChg>
      <pc:sldChg chg="modSp mod modNotesTx">
        <pc:chgData name="kotaro uzawa" userId="3dd9582fdb51bf36" providerId="LiveId" clId="{0D8742FE-B157-4462-AEE0-B044A8ABAAB6}" dt="2023-11-06T20:02:47.175" v="10622" actId="20577"/>
        <pc:sldMkLst>
          <pc:docMk/>
          <pc:sldMk cId="1634163185" sldId="396"/>
        </pc:sldMkLst>
      </pc:sldChg>
      <pc:sldChg chg="del">
        <pc:chgData name="kotaro uzawa" userId="3dd9582fdb51bf36" providerId="LiveId" clId="{0D8742FE-B157-4462-AEE0-B044A8ABAAB6}" dt="2023-11-04T18:02:53.310" v="11" actId="2696"/>
        <pc:sldMkLst>
          <pc:docMk/>
          <pc:sldMk cId="2546063599" sldId="434"/>
        </pc:sldMkLst>
      </pc:sldChg>
      <pc:sldChg chg="modSp del mod">
        <pc:chgData name="kotaro uzawa" userId="3dd9582fdb51bf36" providerId="LiveId" clId="{0D8742FE-B157-4462-AEE0-B044A8ABAAB6}" dt="2023-11-04T18:30:37.737" v="592" actId="2696"/>
        <pc:sldMkLst>
          <pc:docMk/>
          <pc:sldMk cId="3096309448" sldId="435"/>
        </pc:sldMkLst>
      </pc:sldChg>
      <pc:sldChg chg="addSp modSp del mod">
        <pc:chgData name="kotaro uzawa" userId="3dd9582fdb51bf36" providerId="LiveId" clId="{0D8742FE-B157-4462-AEE0-B044A8ABAAB6}" dt="2023-11-07T14:34:58.173" v="11994" actId="2696"/>
        <pc:sldMkLst>
          <pc:docMk/>
          <pc:sldMk cId="77000181" sldId="436"/>
        </pc:sldMkLst>
      </pc:sldChg>
      <pc:sldChg chg="del">
        <pc:chgData name="kotaro uzawa" userId="3dd9582fdb51bf36" providerId="LiveId" clId="{0D8742FE-B157-4462-AEE0-B044A8ABAAB6}" dt="2023-11-04T20:16:45.475" v="1367" actId="2696"/>
        <pc:sldMkLst>
          <pc:docMk/>
          <pc:sldMk cId="2921476343" sldId="437"/>
        </pc:sldMkLst>
      </pc:sldChg>
      <pc:sldChg chg="del">
        <pc:chgData name="kotaro uzawa" userId="3dd9582fdb51bf36" providerId="LiveId" clId="{0D8742FE-B157-4462-AEE0-B044A8ABAAB6}" dt="2023-11-04T18:37:18.924" v="777" actId="2696"/>
        <pc:sldMkLst>
          <pc:docMk/>
          <pc:sldMk cId="615714881" sldId="439"/>
        </pc:sldMkLst>
      </pc:sldChg>
      <pc:sldChg chg="del">
        <pc:chgData name="kotaro uzawa" userId="3dd9582fdb51bf36" providerId="LiveId" clId="{0D8742FE-B157-4462-AEE0-B044A8ABAAB6}" dt="2023-11-04T18:37:34.197" v="778" actId="2696"/>
        <pc:sldMkLst>
          <pc:docMk/>
          <pc:sldMk cId="3401534068" sldId="440"/>
        </pc:sldMkLst>
      </pc:sldChg>
      <pc:sldChg chg="addSp delSp modSp mod ord modNotesTx">
        <pc:chgData name="kotaro uzawa" userId="3dd9582fdb51bf36" providerId="LiveId" clId="{0D8742FE-B157-4462-AEE0-B044A8ABAAB6}" dt="2023-11-06T15:15:03.648" v="9320" actId="20577"/>
        <pc:sldMkLst>
          <pc:docMk/>
          <pc:sldMk cId="3933429998" sldId="441"/>
        </pc:sldMkLst>
      </pc:sldChg>
      <pc:sldChg chg="addSp delSp modSp mod ord modNotesTx">
        <pc:chgData name="kotaro uzawa" userId="3dd9582fdb51bf36" providerId="LiveId" clId="{0D8742FE-B157-4462-AEE0-B044A8ABAAB6}" dt="2023-11-06T15:14:15.745" v="9294" actId="20577"/>
        <pc:sldMkLst>
          <pc:docMk/>
          <pc:sldMk cId="3280670792" sldId="442"/>
        </pc:sldMkLst>
      </pc:sldChg>
      <pc:sldChg chg="del">
        <pc:chgData name="kotaro uzawa" userId="3dd9582fdb51bf36" providerId="LiveId" clId="{0D8742FE-B157-4462-AEE0-B044A8ABAAB6}" dt="2023-11-04T18:37:18.924" v="777" actId="2696"/>
        <pc:sldMkLst>
          <pc:docMk/>
          <pc:sldMk cId="3426357834" sldId="443"/>
        </pc:sldMkLst>
      </pc:sldChg>
      <pc:sldChg chg="addSp delSp modSp mod modNotesTx">
        <pc:chgData name="kotaro uzawa" userId="3dd9582fdb51bf36" providerId="LiveId" clId="{0D8742FE-B157-4462-AEE0-B044A8ABAAB6}" dt="2023-11-07T14:41:17.645" v="12039" actId="167"/>
        <pc:sldMkLst>
          <pc:docMk/>
          <pc:sldMk cId="3839228641" sldId="444"/>
        </pc:sldMkLst>
      </pc:sldChg>
      <pc:sldChg chg="addSp delSp modSp mod modNotesTx">
        <pc:chgData name="kotaro uzawa" userId="3dd9582fdb51bf36" providerId="LiveId" clId="{0D8742FE-B157-4462-AEE0-B044A8ABAAB6}" dt="2023-11-07T14:40:36.699" v="12032" actId="1076"/>
        <pc:sldMkLst>
          <pc:docMk/>
          <pc:sldMk cId="1047930486" sldId="445"/>
        </pc:sldMkLst>
      </pc:sldChg>
      <pc:sldChg chg="del">
        <pc:chgData name="kotaro uzawa" userId="3dd9582fdb51bf36" providerId="LiveId" clId="{0D8742FE-B157-4462-AEE0-B044A8ABAAB6}" dt="2023-11-06T06:28:04.525" v="8492" actId="2696"/>
        <pc:sldMkLst>
          <pc:docMk/>
          <pc:sldMk cId="3507488581" sldId="447"/>
        </pc:sldMkLst>
      </pc:sldChg>
      <pc:sldChg chg="del">
        <pc:chgData name="kotaro uzawa" userId="3dd9582fdb51bf36" providerId="LiveId" clId="{0D8742FE-B157-4462-AEE0-B044A8ABAAB6}" dt="2023-11-04T20:46:36.038" v="1928" actId="2696"/>
        <pc:sldMkLst>
          <pc:docMk/>
          <pc:sldMk cId="2328631547" sldId="449"/>
        </pc:sldMkLst>
      </pc:sldChg>
      <pc:sldChg chg="del">
        <pc:chgData name="kotaro uzawa" userId="3dd9582fdb51bf36" providerId="LiveId" clId="{0D8742FE-B157-4462-AEE0-B044A8ABAAB6}" dt="2023-11-04T18:02:53.310" v="11" actId="2696"/>
        <pc:sldMkLst>
          <pc:docMk/>
          <pc:sldMk cId="1129129841" sldId="451"/>
        </pc:sldMkLst>
      </pc:sldChg>
      <pc:sldChg chg="del">
        <pc:chgData name="kotaro uzawa" userId="3dd9582fdb51bf36" providerId="LiveId" clId="{0D8742FE-B157-4462-AEE0-B044A8ABAAB6}" dt="2023-11-06T06:28:00.304" v="8491" actId="2696"/>
        <pc:sldMkLst>
          <pc:docMk/>
          <pc:sldMk cId="2450145551" sldId="452"/>
        </pc:sldMkLst>
      </pc:sldChg>
      <pc:sldChg chg="del">
        <pc:chgData name="kotaro uzawa" userId="3dd9582fdb51bf36" providerId="LiveId" clId="{0D8742FE-B157-4462-AEE0-B044A8ABAAB6}" dt="2023-11-04T18:37:18.924" v="777" actId="2696"/>
        <pc:sldMkLst>
          <pc:docMk/>
          <pc:sldMk cId="3849204926" sldId="453"/>
        </pc:sldMkLst>
      </pc:sldChg>
      <pc:sldChg chg="del">
        <pc:chgData name="kotaro uzawa" userId="3dd9582fdb51bf36" providerId="LiveId" clId="{0D8742FE-B157-4462-AEE0-B044A8ABAAB6}" dt="2023-11-06T06:27:56.039" v="8490" actId="2696"/>
        <pc:sldMkLst>
          <pc:docMk/>
          <pc:sldMk cId="2126641802" sldId="455"/>
        </pc:sldMkLst>
      </pc:sldChg>
      <pc:sldChg chg="modSp mod">
        <pc:chgData name="kotaro uzawa" userId="3dd9582fdb51bf36" providerId="LiveId" clId="{0D8742FE-B157-4462-AEE0-B044A8ABAAB6}" dt="2023-11-08T08:05:54.009" v="12184" actId="1076"/>
        <pc:sldMkLst>
          <pc:docMk/>
          <pc:sldMk cId="1830530112" sldId="456"/>
        </pc:sldMkLst>
      </pc:sldChg>
      <pc:sldChg chg="addSp delSp modSp mod">
        <pc:chgData name="kotaro uzawa" userId="3dd9582fdb51bf36" providerId="LiveId" clId="{0D8742FE-B157-4462-AEE0-B044A8ABAAB6}" dt="2023-11-07T14:49:02.882" v="12163"/>
        <pc:sldMkLst>
          <pc:docMk/>
          <pc:sldMk cId="2393617411" sldId="457"/>
        </pc:sldMkLst>
      </pc:sldChg>
      <pc:sldChg chg="del">
        <pc:chgData name="kotaro uzawa" userId="3dd9582fdb51bf36" providerId="LiveId" clId="{0D8742FE-B157-4462-AEE0-B044A8ABAAB6}" dt="2023-11-04T18:33:50.820" v="737" actId="2696"/>
        <pc:sldMkLst>
          <pc:docMk/>
          <pc:sldMk cId="305971405" sldId="458"/>
        </pc:sldMkLst>
      </pc:sldChg>
      <pc:sldChg chg="addSp delSp modSp add mod modNotesTx">
        <pc:chgData name="kotaro uzawa" userId="3dd9582fdb51bf36" providerId="LiveId" clId="{0D8742FE-B157-4462-AEE0-B044A8ABAAB6}" dt="2023-11-07T08:55:30.957" v="10881" actId="20577"/>
        <pc:sldMkLst>
          <pc:docMk/>
          <pc:sldMk cId="222286871" sldId="459"/>
        </pc:sldMkLst>
      </pc:sldChg>
      <pc:sldChg chg="delSp modSp add del mod">
        <pc:chgData name="kotaro uzawa" userId="3dd9582fdb51bf36" providerId="LiveId" clId="{0D8742FE-B157-4462-AEE0-B044A8ABAAB6}" dt="2023-11-04T18:30:37.737" v="592" actId="2696"/>
        <pc:sldMkLst>
          <pc:docMk/>
          <pc:sldMk cId="1171822161" sldId="460"/>
        </pc:sldMkLst>
      </pc:sldChg>
      <pc:sldChg chg="addSp delSp modSp add del mod ord">
        <pc:chgData name="kotaro uzawa" userId="3dd9582fdb51bf36" providerId="LiveId" clId="{0D8742FE-B157-4462-AEE0-B044A8ABAAB6}" dt="2023-11-05T10:20:57.948" v="2381" actId="2696"/>
        <pc:sldMkLst>
          <pc:docMk/>
          <pc:sldMk cId="2837651664" sldId="461"/>
        </pc:sldMkLst>
      </pc:sldChg>
      <pc:sldChg chg="addSp delSp modSp add mod ord modNotesTx">
        <pc:chgData name="kotaro uzawa" userId="3dd9582fdb51bf36" providerId="LiveId" clId="{0D8742FE-B157-4462-AEE0-B044A8ABAAB6}" dt="2023-11-13T04:39:22.540" v="12424" actId="1076"/>
        <pc:sldMkLst>
          <pc:docMk/>
          <pc:sldMk cId="4057013642" sldId="462"/>
        </pc:sldMkLst>
      </pc:sldChg>
      <pc:sldChg chg="addSp delSp modSp add mod modNotesTx">
        <pc:chgData name="kotaro uzawa" userId="3dd9582fdb51bf36" providerId="LiveId" clId="{0D8742FE-B157-4462-AEE0-B044A8ABAAB6}" dt="2023-11-07T14:45:39.190" v="12093" actId="207"/>
        <pc:sldMkLst>
          <pc:docMk/>
          <pc:sldMk cId="1262771328" sldId="463"/>
        </pc:sldMkLst>
      </pc:sldChg>
      <pc:sldChg chg="addSp delSp modSp add mod modAnim">
        <pc:chgData name="kotaro uzawa" userId="3dd9582fdb51bf36" providerId="LiveId" clId="{0D8742FE-B157-4462-AEE0-B044A8ABAAB6}" dt="2023-11-07T14:00:31.427" v="11125" actId="20577"/>
        <pc:sldMkLst>
          <pc:docMk/>
          <pc:sldMk cId="2247003027" sldId="464"/>
        </pc:sldMkLst>
      </pc:sldChg>
      <pc:sldChg chg="addSp delSp modSp add mod ord">
        <pc:chgData name="kotaro uzawa" userId="3dd9582fdb51bf36" providerId="LiveId" clId="{0D8742FE-B157-4462-AEE0-B044A8ABAAB6}" dt="2023-11-07T14:38:35.253" v="12019" actId="113"/>
        <pc:sldMkLst>
          <pc:docMk/>
          <pc:sldMk cId="725313488" sldId="465"/>
        </pc:sldMkLst>
      </pc:sldChg>
      <pc:sldChg chg="addSp delSp modSp add mod modNotesTx">
        <pc:chgData name="kotaro uzawa" userId="3dd9582fdb51bf36" providerId="LiveId" clId="{0D8742FE-B157-4462-AEE0-B044A8ABAAB6}" dt="2023-11-07T14:42:11.805" v="12053" actId="403"/>
        <pc:sldMkLst>
          <pc:docMk/>
          <pc:sldMk cId="1084673912" sldId="466"/>
        </pc:sldMkLst>
      </pc:sldChg>
      <pc:sldChg chg="addSp delSp modSp add mod">
        <pc:chgData name="kotaro uzawa" userId="3dd9582fdb51bf36" providerId="LiveId" clId="{0D8742FE-B157-4462-AEE0-B044A8ABAAB6}" dt="2023-11-10T00:05:48.605" v="12252" actId="20577"/>
        <pc:sldMkLst>
          <pc:docMk/>
          <pc:sldMk cId="4228492858" sldId="467"/>
        </pc:sldMkLst>
      </pc:sldChg>
      <pc:sldChg chg="addSp delSp modSp add mod ord">
        <pc:chgData name="kotaro uzawa" userId="3dd9582fdb51bf36" providerId="LiveId" clId="{0D8742FE-B157-4462-AEE0-B044A8ABAAB6}" dt="2023-11-06T16:02:05.022" v="9378" actId="20577"/>
        <pc:sldMkLst>
          <pc:docMk/>
          <pc:sldMk cId="2091508377" sldId="468"/>
        </pc:sldMkLst>
      </pc:sldChg>
      <pc:sldChg chg="addSp delSp modSp add mod">
        <pc:chgData name="kotaro uzawa" userId="3dd9582fdb51bf36" providerId="LiveId" clId="{0D8742FE-B157-4462-AEE0-B044A8ABAAB6}" dt="2023-11-08T14:07:34.227" v="12250" actId="20577"/>
        <pc:sldMkLst>
          <pc:docMk/>
          <pc:sldMk cId="217337987" sldId="469"/>
        </pc:sldMkLst>
      </pc:sldChg>
      <pc:sldChg chg="addSp delSp modSp add mod">
        <pc:chgData name="kotaro uzawa" userId="3dd9582fdb51bf36" providerId="LiveId" clId="{0D8742FE-B157-4462-AEE0-B044A8ABAAB6}" dt="2023-11-08T14:07:16.329" v="12242" actId="20577"/>
        <pc:sldMkLst>
          <pc:docMk/>
          <pc:sldMk cId="612084631" sldId="470"/>
        </pc:sldMkLst>
      </pc:sldChg>
      <pc:sldChg chg="delSp modSp add del mod">
        <pc:chgData name="kotaro uzawa" userId="3dd9582fdb51bf36" providerId="LiveId" clId="{0D8742FE-B157-4462-AEE0-B044A8ABAAB6}" dt="2023-11-05T16:47:40.854" v="7747" actId="2696"/>
        <pc:sldMkLst>
          <pc:docMk/>
          <pc:sldMk cId="716942132" sldId="471"/>
        </pc:sldMkLst>
      </pc:sldChg>
      <pc:sldChg chg="addSp delSp modSp add mod">
        <pc:chgData name="kotaro uzawa" userId="3dd9582fdb51bf36" providerId="LiveId" clId="{0D8742FE-B157-4462-AEE0-B044A8ABAAB6}" dt="2023-11-07T13:25:26.518" v="11031" actId="20577"/>
        <pc:sldMkLst>
          <pc:docMk/>
          <pc:sldMk cId="3742958112" sldId="471"/>
        </pc:sldMkLst>
      </pc:sldChg>
      <pc:sldChg chg="add del">
        <pc:chgData name="kotaro uzawa" userId="3dd9582fdb51bf36" providerId="LiveId" clId="{0D8742FE-B157-4462-AEE0-B044A8ABAAB6}" dt="2023-11-05T16:02:45.932" v="6880" actId="2696"/>
        <pc:sldMkLst>
          <pc:docMk/>
          <pc:sldMk cId="3900339560" sldId="471"/>
        </pc:sldMkLst>
      </pc:sldChg>
      <pc:sldChg chg="addSp delSp modSp add mod">
        <pc:chgData name="kotaro uzawa" userId="3dd9582fdb51bf36" providerId="LiveId" clId="{0D8742FE-B157-4462-AEE0-B044A8ABAAB6}" dt="2023-11-07T14:48:25.957" v="12154" actId="20577"/>
        <pc:sldMkLst>
          <pc:docMk/>
          <pc:sldMk cId="3630185009" sldId="472"/>
        </pc:sldMkLst>
      </pc:sldChg>
      <pc:sldChg chg="addSp delSp modSp add mod">
        <pc:chgData name="kotaro uzawa" userId="3dd9582fdb51bf36" providerId="LiveId" clId="{0D8742FE-B157-4462-AEE0-B044A8ABAAB6}" dt="2023-11-09T09:14:48.672" v="12251" actId="1076"/>
        <pc:sldMkLst>
          <pc:docMk/>
          <pc:sldMk cId="1666273725" sldId="473"/>
        </pc:sldMkLst>
      </pc:sldChg>
      <pc:sldChg chg="addSp delSp modSp add mod">
        <pc:chgData name="kotaro uzawa" userId="3dd9582fdb51bf36" providerId="LiveId" clId="{0D8742FE-B157-4462-AEE0-B044A8ABAAB6}" dt="2023-11-07T14:49:32.859" v="12173" actId="1076"/>
        <pc:sldMkLst>
          <pc:docMk/>
          <pc:sldMk cId="1125691688" sldId="474"/>
        </pc:sldMkLst>
      </pc:sldChg>
      <pc:sldChg chg="addSp delSp modSp add mod">
        <pc:chgData name="kotaro uzawa" userId="3dd9582fdb51bf36" providerId="LiveId" clId="{0D8742FE-B157-4462-AEE0-B044A8ABAAB6}" dt="2023-11-07T14:50:52.490" v="12183" actId="14100"/>
        <pc:sldMkLst>
          <pc:docMk/>
          <pc:sldMk cId="1583061043" sldId="475"/>
        </pc:sldMkLst>
      </pc:sldChg>
      <pc:sldChg chg="addSp delSp modSp add mod">
        <pc:chgData name="kotaro uzawa" userId="3dd9582fdb51bf36" providerId="LiveId" clId="{0D8742FE-B157-4462-AEE0-B044A8ABAAB6}" dt="2023-11-13T04:49:50.524" v="12497" actId="1076"/>
        <pc:sldMkLst>
          <pc:docMk/>
          <pc:sldMk cId="3898089486" sldId="476"/>
        </pc:sldMkLst>
      </pc:sldChg>
    </pc:docChg>
  </pc:docChgLst>
  <pc:docChgLst>
    <pc:chgData name="uzawa kotaro" userId="3dd9582fdb51bf36" providerId="LiveId" clId="{44D6631D-7447-4B0C-BE93-31F65EA594EE}"/>
    <pc:docChg chg="modSld">
      <pc:chgData name="uzawa kotaro" userId="3dd9582fdb51bf36" providerId="LiveId" clId="{44D6631D-7447-4B0C-BE93-31F65EA594EE}" dt="2023-06-08T08:07:25.528" v="1" actId="1076"/>
      <pc:docMkLst>
        <pc:docMk/>
      </pc:docMkLst>
      <pc:sldChg chg="modSp mod">
        <pc:chgData name="uzawa kotaro" userId="3dd9582fdb51bf36" providerId="LiveId" clId="{44D6631D-7447-4B0C-BE93-31F65EA594EE}" dt="2023-06-08T08:07:25.528" v="1" actId="1076"/>
        <pc:sldMkLst>
          <pc:docMk/>
          <pc:sldMk cId="1634163185" sldId="396"/>
        </pc:sldMkLst>
      </pc:sldChg>
    </pc:docChg>
  </pc:docChgLst>
  <pc:docChgLst>
    <pc:chgData name="kotaro uzawa" userId="3dd9582fdb51bf36" providerId="LiveId" clId="{2D83084C-8EEB-440E-8D0F-9F7254B8ED88}"/>
    <pc:docChg chg="undo custSel addSld delSld modSld sldOrd">
      <pc:chgData name="kotaro uzawa" userId="3dd9582fdb51bf36" providerId="LiveId" clId="{2D83084C-8EEB-440E-8D0F-9F7254B8ED88}" dt="2023-11-23T08:05:14.037" v="8015" actId="1076"/>
      <pc:docMkLst>
        <pc:docMk/>
      </pc:docMkLst>
      <pc:sldChg chg="modSp mod modNotesTx">
        <pc:chgData name="kotaro uzawa" userId="3dd9582fdb51bf36" providerId="LiveId" clId="{2D83084C-8EEB-440E-8D0F-9F7254B8ED88}" dt="2023-11-23T07:59:19.031" v="7956" actId="20577"/>
        <pc:sldMkLst>
          <pc:docMk/>
          <pc:sldMk cId="2759761156" sldId="301"/>
        </pc:sldMkLst>
      </pc:sldChg>
      <pc:sldChg chg="addSp delSp modSp mod">
        <pc:chgData name="kotaro uzawa" userId="3dd9582fdb51bf36" providerId="LiveId" clId="{2D83084C-8EEB-440E-8D0F-9F7254B8ED88}" dt="2023-11-23T06:32:01.257" v="7803" actId="255"/>
        <pc:sldMkLst>
          <pc:docMk/>
          <pc:sldMk cId="1634163185" sldId="396"/>
        </pc:sldMkLst>
      </pc:sldChg>
      <pc:sldChg chg="addSp delSp modSp mod">
        <pc:chgData name="kotaro uzawa" userId="3dd9582fdb51bf36" providerId="LiveId" clId="{2D83084C-8EEB-440E-8D0F-9F7254B8ED88}" dt="2023-11-23T07:10:46.434" v="7921" actId="20577"/>
        <pc:sldMkLst>
          <pc:docMk/>
          <pc:sldMk cId="3933429998" sldId="441"/>
        </pc:sldMkLst>
      </pc:sldChg>
      <pc:sldChg chg="addSp delSp modSp del mod">
        <pc:chgData name="kotaro uzawa" userId="3dd9582fdb51bf36" providerId="LiveId" clId="{2D83084C-8EEB-440E-8D0F-9F7254B8ED88}" dt="2023-11-17T17:06:49.716" v="3642" actId="2696"/>
        <pc:sldMkLst>
          <pc:docMk/>
          <pc:sldMk cId="3280670792" sldId="442"/>
        </pc:sldMkLst>
      </pc:sldChg>
      <pc:sldChg chg="addSp modSp mod ord modShow">
        <pc:chgData name="kotaro uzawa" userId="3dd9582fdb51bf36" providerId="LiveId" clId="{2D83084C-8EEB-440E-8D0F-9F7254B8ED88}" dt="2023-11-18T10:04:02.967" v="4893" actId="729"/>
        <pc:sldMkLst>
          <pc:docMk/>
          <pc:sldMk cId="3839228641" sldId="444"/>
        </pc:sldMkLst>
      </pc:sldChg>
      <pc:sldChg chg="addSp delSp modSp mod ord modShow">
        <pc:chgData name="kotaro uzawa" userId="3dd9582fdb51bf36" providerId="LiveId" clId="{2D83084C-8EEB-440E-8D0F-9F7254B8ED88}" dt="2023-11-18T10:04:01.256" v="4892" actId="729"/>
        <pc:sldMkLst>
          <pc:docMk/>
          <pc:sldMk cId="1047930486" sldId="445"/>
        </pc:sldMkLst>
      </pc:sldChg>
      <pc:sldChg chg="addSp delSp modSp mod">
        <pc:chgData name="kotaro uzawa" userId="3dd9582fdb51bf36" providerId="LiveId" clId="{2D83084C-8EEB-440E-8D0F-9F7254B8ED88}" dt="2023-11-19T20:00:50.712" v="5874" actId="1076"/>
        <pc:sldMkLst>
          <pc:docMk/>
          <pc:sldMk cId="1830530112" sldId="456"/>
        </pc:sldMkLst>
      </pc:sldChg>
      <pc:sldChg chg="addSp delSp modSp mod">
        <pc:chgData name="kotaro uzawa" userId="3dd9582fdb51bf36" providerId="LiveId" clId="{2D83084C-8EEB-440E-8D0F-9F7254B8ED88}" dt="2023-11-18T09:30:49.212" v="4528" actId="1076"/>
        <pc:sldMkLst>
          <pc:docMk/>
          <pc:sldMk cId="2393617411" sldId="457"/>
        </pc:sldMkLst>
      </pc:sldChg>
      <pc:sldChg chg="addSp delSp modSp mod delAnim modAnim">
        <pc:chgData name="kotaro uzawa" userId="3dd9582fdb51bf36" providerId="LiveId" clId="{2D83084C-8EEB-440E-8D0F-9F7254B8ED88}" dt="2023-11-23T07:57:49.975" v="7938" actId="20577"/>
        <pc:sldMkLst>
          <pc:docMk/>
          <pc:sldMk cId="222286871" sldId="459"/>
        </pc:sldMkLst>
      </pc:sldChg>
      <pc:sldChg chg="addSp delSp modSp mod">
        <pc:chgData name="kotaro uzawa" userId="3dd9582fdb51bf36" providerId="LiveId" clId="{2D83084C-8EEB-440E-8D0F-9F7254B8ED88}" dt="2023-11-22T20:35:13.780" v="7536" actId="20577"/>
        <pc:sldMkLst>
          <pc:docMk/>
          <pc:sldMk cId="4057013642" sldId="462"/>
        </pc:sldMkLst>
      </pc:sldChg>
      <pc:sldChg chg="addSp delSp modSp mod modNotesTx">
        <pc:chgData name="kotaro uzawa" userId="3dd9582fdb51bf36" providerId="LiveId" clId="{2D83084C-8EEB-440E-8D0F-9F7254B8ED88}" dt="2023-11-23T07:58:34.202" v="7949" actId="20577"/>
        <pc:sldMkLst>
          <pc:docMk/>
          <pc:sldMk cId="1262771328" sldId="463"/>
        </pc:sldMkLst>
      </pc:sldChg>
      <pc:sldChg chg="modSp del mod">
        <pc:chgData name="kotaro uzawa" userId="3dd9582fdb51bf36" providerId="LiveId" clId="{2D83084C-8EEB-440E-8D0F-9F7254B8ED88}" dt="2023-11-16T13:05:00.085" v="415" actId="2696"/>
        <pc:sldMkLst>
          <pc:docMk/>
          <pc:sldMk cId="2247003027" sldId="464"/>
        </pc:sldMkLst>
      </pc:sldChg>
      <pc:sldChg chg="addSp modSp mod ord">
        <pc:chgData name="kotaro uzawa" userId="3dd9582fdb51bf36" providerId="LiveId" clId="{2D83084C-8EEB-440E-8D0F-9F7254B8ED88}" dt="2023-11-22T20:37:43.515" v="7538" actId="20577"/>
        <pc:sldMkLst>
          <pc:docMk/>
          <pc:sldMk cId="725313488" sldId="465"/>
        </pc:sldMkLst>
      </pc:sldChg>
      <pc:sldChg chg="addSp delSp modSp mod">
        <pc:chgData name="kotaro uzawa" userId="3dd9582fdb51bf36" providerId="LiveId" clId="{2D83084C-8EEB-440E-8D0F-9F7254B8ED88}" dt="2023-11-22T20:41:22.134" v="7552" actId="20577"/>
        <pc:sldMkLst>
          <pc:docMk/>
          <pc:sldMk cId="1084673912" sldId="466"/>
        </pc:sldMkLst>
      </pc:sldChg>
      <pc:sldChg chg="addSp delSp modSp del mod">
        <pc:chgData name="kotaro uzawa" userId="3dd9582fdb51bf36" providerId="LiveId" clId="{2D83084C-8EEB-440E-8D0F-9F7254B8ED88}" dt="2023-11-18T10:01:39.516" v="4865" actId="2696"/>
        <pc:sldMkLst>
          <pc:docMk/>
          <pc:sldMk cId="4228492858" sldId="467"/>
        </pc:sldMkLst>
      </pc:sldChg>
      <pc:sldChg chg="addSp delSp modSp del mod">
        <pc:chgData name="kotaro uzawa" userId="3dd9582fdb51bf36" providerId="LiveId" clId="{2D83084C-8EEB-440E-8D0F-9F7254B8ED88}" dt="2023-11-17T09:13:55.303" v="3495" actId="2696"/>
        <pc:sldMkLst>
          <pc:docMk/>
          <pc:sldMk cId="2091508377" sldId="468"/>
        </pc:sldMkLst>
      </pc:sldChg>
      <pc:sldChg chg="addSp delSp modSp mod">
        <pc:chgData name="kotaro uzawa" userId="3dd9582fdb51bf36" providerId="LiveId" clId="{2D83084C-8EEB-440E-8D0F-9F7254B8ED88}" dt="2023-11-21T20:39:23.905" v="6889" actId="20577"/>
        <pc:sldMkLst>
          <pc:docMk/>
          <pc:sldMk cId="217337987" sldId="469"/>
        </pc:sldMkLst>
      </pc:sldChg>
      <pc:sldChg chg="addSp delSp modSp add del mod">
        <pc:chgData name="kotaro uzawa" userId="3dd9582fdb51bf36" providerId="LiveId" clId="{2D83084C-8EEB-440E-8D0F-9F7254B8ED88}" dt="2023-11-21T20:39:43.422" v="6890" actId="2696"/>
        <pc:sldMkLst>
          <pc:docMk/>
          <pc:sldMk cId="612084631" sldId="470"/>
        </pc:sldMkLst>
      </pc:sldChg>
      <pc:sldChg chg="del">
        <pc:chgData name="kotaro uzawa" userId="3dd9582fdb51bf36" providerId="LiveId" clId="{2D83084C-8EEB-440E-8D0F-9F7254B8ED88}" dt="2023-11-16T13:15:19.896" v="613" actId="2696"/>
        <pc:sldMkLst>
          <pc:docMk/>
          <pc:sldMk cId="3742958112" sldId="471"/>
        </pc:sldMkLst>
      </pc:sldChg>
      <pc:sldChg chg="modSp mod ord">
        <pc:chgData name="kotaro uzawa" userId="3dd9582fdb51bf36" providerId="LiveId" clId="{2D83084C-8EEB-440E-8D0F-9F7254B8ED88}" dt="2023-11-23T06:55:30.281" v="7855" actId="20577"/>
        <pc:sldMkLst>
          <pc:docMk/>
          <pc:sldMk cId="3630185009" sldId="472"/>
        </pc:sldMkLst>
      </pc:sldChg>
      <pc:sldChg chg="addSp delSp modSp mod">
        <pc:chgData name="kotaro uzawa" userId="3dd9582fdb51bf36" providerId="LiveId" clId="{2D83084C-8EEB-440E-8D0F-9F7254B8ED88}" dt="2023-11-21T20:37:24.120" v="6875" actId="1076"/>
        <pc:sldMkLst>
          <pc:docMk/>
          <pc:sldMk cId="1666273725" sldId="473"/>
        </pc:sldMkLst>
      </pc:sldChg>
      <pc:sldChg chg="del">
        <pc:chgData name="kotaro uzawa" userId="3dd9582fdb51bf36" providerId="LiveId" clId="{2D83084C-8EEB-440E-8D0F-9F7254B8ED88}" dt="2023-11-18T08:54:36.589" v="4452" actId="2696"/>
        <pc:sldMkLst>
          <pc:docMk/>
          <pc:sldMk cId="1125691688" sldId="474"/>
        </pc:sldMkLst>
      </pc:sldChg>
      <pc:sldChg chg="addSp delSp modSp mod">
        <pc:chgData name="kotaro uzawa" userId="3dd9582fdb51bf36" providerId="LiveId" clId="{2D83084C-8EEB-440E-8D0F-9F7254B8ED88}" dt="2023-11-18T10:03:48.527" v="4891"/>
        <pc:sldMkLst>
          <pc:docMk/>
          <pc:sldMk cId="1583061043" sldId="475"/>
        </pc:sldMkLst>
      </pc:sldChg>
      <pc:sldChg chg="del mod modShow">
        <pc:chgData name="kotaro uzawa" userId="3dd9582fdb51bf36" providerId="LiveId" clId="{2D83084C-8EEB-440E-8D0F-9F7254B8ED88}" dt="2023-11-18T08:54:33.259" v="4451" actId="2696"/>
        <pc:sldMkLst>
          <pc:docMk/>
          <pc:sldMk cId="3898089486" sldId="476"/>
        </pc:sldMkLst>
      </pc:sldChg>
      <pc:sldChg chg="addSp delSp modSp add mod modAnim">
        <pc:chgData name="kotaro uzawa" userId="3dd9582fdb51bf36" providerId="LiveId" clId="{2D83084C-8EEB-440E-8D0F-9F7254B8ED88}" dt="2023-11-22T20:34:31.954" v="7513" actId="1076"/>
        <pc:sldMkLst>
          <pc:docMk/>
          <pc:sldMk cId="3881056672" sldId="477"/>
        </pc:sldMkLst>
      </pc:sldChg>
      <pc:sldChg chg="addSp delSp modSp add mod modAnim">
        <pc:chgData name="kotaro uzawa" userId="3dd9582fdb51bf36" providerId="LiveId" clId="{2D83084C-8EEB-440E-8D0F-9F7254B8ED88}" dt="2023-11-20T19:08:05.330" v="6705" actId="20577"/>
        <pc:sldMkLst>
          <pc:docMk/>
          <pc:sldMk cId="1891634636" sldId="478"/>
        </pc:sldMkLst>
      </pc:sldChg>
      <pc:sldChg chg="addSp delSp modSp add mod ord">
        <pc:chgData name="kotaro uzawa" userId="3dd9582fdb51bf36" providerId="LiveId" clId="{2D83084C-8EEB-440E-8D0F-9F7254B8ED88}" dt="2023-11-22T21:15:25.530" v="7723"/>
        <pc:sldMkLst>
          <pc:docMk/>
          <pc:sldMk cId="275619561" sldId="479"/>
        </pc:sldMkLst>
      </pc:sldChg>
      <pc:sldChg chg="add del">
        <pc:chgData name="kotaro uzawa" userId="3dd9582fdb51bf36" providerId="LiveId" clId="{2D83084C-8EEB-440E-8D0F-9F7254B8ED88}" dt="2023-11-17T17:07:06.527" v="3643" actId="2696"/>
        <pc:sldMkLst>
          <pc:docMk/>
          <pc:sldMk cId="3523965641" sldId="480"/>
        </pc:sldMkLst>
      </pc:sldChg>
      <pc:sldChg chg="addSp delSp modSp add mod">
        <pc:chgData name="kotaro uzawa" userId="3dd9582fdb51bf36" providerId="LiveId" clId="{2D83084C-8EEB-440E-8D0F-9F7254B8ED88}" dt="2023-11-23T07:52:23.104" v="7925" actId="14100"/>
        <pc:sldMkLst>
          <pc:docMk/>
          <pc:sldMk cId="918669019" sldId="481"/>
        </pc:sldMkLst>
      </pc:sldChg>
      <pc:sldChg chg="add">
        <pc:chgData name="kotaro uzawa" userId="3dd9582fdb51bf36" providerId="LiveId" clId="{2D83084C-8EEB-440E-8D0F-9F7254B8ED88}" dt="2023-11-18T09:30:21.951" v="4519"/>
        <pc:sldMkLst>
          <pc:docMk/>
          <pc:sldMk cId="336644977" sldId="482"/>
        </pc:sldMkLst>
      </pc:sldChg>
      <pc:sldChg chg="addSp delSp modSp add mod">
        <pc:chgData name="kotaro uzawa" userId="3dd9582fdb51bf36" providerId="LiveId" clId="{2D83084C-8EEB-440E-8D0F-9F7254B8ED88}" dt="2023-11-18T09:31:37.401" v="4543" actId="1076"/>
        <pc:sldMkLst>
          <pc:docMk/>
          <pc:sldMk cId="1124182573" sldId="483"/>
        </pc:sldMkLst>
      </pc:sldChg>
      <pc:sldChg chg="addSp delSp modSp add mod">
        <pc:chgData name="kotaro uzawa" userId="3dd9582fdb51bf36" providerId="LiveId" clId="{2D83084C-8EEB-440E-8D0F-9F7254B8ED88}" dt="2023-11-18T09:32:52.835" v="4552" actId="22"/>
        <pc:sldMkLst>
          <pc:docMk/>
          <pc:sldMk cId="2027166195" sldId="484"/>
        </pc:sldMkLst>
      </pc:sldChg>
      <pc:sldChg chg="addSp delSp modSp add mod">
        <pc:chgData name="kotaro uzawa" userId="3dd9582fdb51bf36" providerId="LiveId" clId="{2D83084C-8EEB-440E-8D0F-9F7254B8ED88}" dt="2023-11-18T09:33:05.770" v="4561" actId="1076"/>
        <pc:sldMkLst>
          <pc:docMk/>
          <pc:sldMk cId="4060557328" sldId="485"/>
        </pc:sldMkLst>
      </pc:sldChg>
      <pc:sldChg chg="addSp modSp add mod">
        <pc:chgData name="kotaro uzawa" userId="3dd9582fdb51bf36" providerId="LiveId" clId="{2D83084C-8EEB-440E-8D0F-9F7254B8ED88}" dt="2023-11-23T06:54:58.184" v="7805" actId="403"/>
        <pc:sldMkLst>
          <pc:docMk/>
          <pc:sldMk cId="2082623716" sldId="486"/>
        </pc:sldMkLst>
      </pc:sldChg>
      <pc:sldChg chg="add ord">
        <pc:chgData name="kotaro uzawa" userId="3dd9582fdb51bf36" providerId="LiveId" clId="{2D83084C-8EEB-440E-8D0F-9F7254B8ED88}" dt="2023-11-20T19:08:54.599" v="6713"/>
        <pc:sldMkLst>
          <pc:docMk/>
          <pc:sldMk cId="76179849" sldId="487"/>
        </pc:sldMkLst>
      </pc:sldChg>
      <pc:sldChg chg="addSp delSp modSp add mod ord">
        <pc:chgData name="kotaro uzawa" userId="3dd9582fdb51bf36" providerId="LiveId" clId="{2D83084C-8EEB-440E-8D0F-9F7254B8ED88}" dt="2023-11-23T08:01:05.471" v="7959" actId="20577"/>
        <pc:sldMkLst>
          <pc:docMk/>
          <pc:sldMk cId="456169844" sldId="488"/>
        </pc:sldMkLst>
      </pc:sldChg>
      <pc:sldChg chg="modSp add del mod">
        <pc:chgData name="kotaro uzawa" userId="3dd9582fdb51bf36" providerId="LiveId" clId="{2D83084C-8EEB-440E-8D0F-9F7254B8ED88}" dt="2023-11-22T06:05:06.047" v="7407" actId="2696"/>
        <pc:sldMkLst>
          <pc:docMk/>
          <pc:sldMk cId="1991572165" sldId="489"/>
        </pc:sldMkLst>
      </pc:sldChg>
      <pc:sldChg chg="add del">
        <pc:chgData name="kotaro uzawa" userId="3dd9582fdb51bf36" providerId="LiveId" clId="{2D83084C-8EEB-440E-8D0F-9F7254B8ED88}" dt="2023-11-20T18:03:20.488" v="6407"/>
        <pc:sldMkLst>
          <pc:docMk/>
          <pc:sldMk cId="321374024" sldId="490"/>
        </pc:sldMkLst>
      </pc:sldChg>
      <pc:sldChg chg="addSp delSp modSp add mod">
        <pc:chgData name="kotaro uzawa" userId="3dd9582fdb51bf36" providerId="LiveId" clId="{2D83084C-8EEB-440E-8D0F-9F7254B8ED88}" dt="2023-11-22T21:15:08.453" v="7721" actId="20577"/>
        <pc:sldMkLst>
          <pc:docMk/>
          <pc:sldMk cId="804736392" sldId="490"/>
        </pc:sldMkLst>
      </pc:sldChg>
      <pc:sldChg chg="addSp delSp modSp add mod">
        <pc:chgData name="kotaro uzawa" userId="3dd9582fdb51bf36" providerId="LiveId" clId="{2D83084C-8EEB-440E-8D0F-9F7254B8ED88}" dt="2023-11-22T20:47:53.256" v="7632" actId="1076"/>
        <pc:sldMkLst>
          <pc:docMk/>
          <pc:sldMk cId="1485168895" sldId="491"/>
        </pc:sldMkLst>
      </pc:sldChg>
      <pc:sldChg chg="addSp delSp modSp add mod">
        <pc:chgData name="kotaro uzawa" userId="3dd9582fdb51bf36" providerId="LiveId" clId="{2D83084C-8EEB-440E-8D0F-9F7254B8ED88}" dt="2023-11-22T20:49:31.768" v="7668" actId="1076"/>
        <pc:sldMkLst>
          <pc:docMk/>
          <pc:sldMk cId="1840594818" sldId="492"/>
        </pc:sldMkLst>
      </pc:sldChg>
      <pc:sldChg chg="add del">
        <pc:chgData name="kotaro uzawa" userId="3dd9582fdb51bf36" providerId="LiveId" clId="{2D83084C-8EEB-440E-8D0F-9F7254B8ED88}" dt="2023-11-22T20:48:56.655" v="7635"/>
        <pc:sldMkLst>
          <pc:docMk/>
          <pc:sldMk cId="185870795" sldId="493"/>
        </pc:sldMkLst>
      </pc:sldChg>
      <pc:sldChg chg="add">
        <pc:chgData name="kotaro uzawa" userId="3dd9582fdb51bf36" providerId="LiveId" clId="{2D83084C-8EEB-440E-8D0F-9F7254B8ED88}" dt="2023-11-22T21:13:43.333" v="7691"/>
        <pc:sldMkLst>
          <pc:docMk/>
          <pc:sldMk cId="297368612" sldId="493"/>
        </pc:sldMkLst>
      </pc:sldChg>
      <pc:sldChg chg="addSp delSp modSp add mod ord">
        <pc:chgData name="kotaro uzawa" userId="3dd9582fdb51bf36" providerId="LiveId" clId="{2D83084C-8EEB-440E-8D0F-9F7254B8ED88}" dt="2023-11-23T08:05:14.037" v="8015" actId="1076"/>
        <pc:sldMkLst>
          <pc:docMk/>
          <pc:sldMk cId="2205125185" sldId="494"/>
        </pc:sldMkLst>
      </pc:sldChg>
    </pc:docChg>
  </pc:docChgLst>
  <pc:docChgLst>
    <pc:chgData name="uzawaktr@outlook.jp" userId="9471b0887bca2b09" providerId="LiveId" clId="{E2EC0CC6-41E6-4BFA-BE71-0A464D55B656}"/>
    <pc:docChg chg="undo custSel addSld delSld modSld sldOrd">
      <pc:chgData name="uzawaktr@outlook.jp" userId="9471b0887bca2b09" providerId="LiveId" clId="{E2EC0CC6-41E6-4BFA-BE71-0A464D55B656}" dt="2024-06-28T08:03:02.592" v="6286" actId="20577"/>
      <pc:docMkLst>
        <pc:docMk/>
      </pc:docMkLst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2393617411" sldId="457"/>
        </pc:sldMkLst>
      </pc:sldChg>
      <pc:sldChg chg="addSp delSp modSp mod">
        <pc:chgData name="uzawaktr@outlook.jp" userId="9471b0887bca2b09" providerId="LiveId" clId="{E2EC0CC6-41E6-4BFA-BE71-0A464D55B656}" dt="2024-06-25T16:05:52.251" v="4536" actId="113"/>
        <pc:sldMkLst>
          <pc:docMk/>
          <pc:sldMk cId="222286871" sldId="459"/>
        </pc:sldMkLst>
      </pc:sldChg>
      <pc:sldChg chg="modSp mod">
        <pc:chgData name="uzawaktr@outlook.jp" userId="9471b0887bca2b09" providerId="LiveId" clId="{E2EC0CC6-41E6-4BFA-BE71-0A464D55B656}" dt="2024-06-25T16:06:42.488" v="4547" actId="1076"/>
        <pc:sldMkLst>
          <pc:docMk/>
          <pc:sldMk cId="4057013642" sldId="462"/>
        </pc:sldMkLst>
      </pc:sldChg>
      <pc:sldChg chg="modSp add mod">
        <pc:chgData name="uzawaktr@outlook.jp" userId="9471b0887bca2b09" providerId="LiveId" clId="{E2EC0CC6-41E6-4BFA-BE71-0A464D55B656}" dt="2024-06-25T16:10:31.507" v="4573" actId="20577"/>
        <pc:sldMkLst>
          <pc:docMk/>
          <pc:sldMk cId="725313488" sldId="465"/>
        </pc:sldMkLst>
      </pc:sldChg>
      <pc:sldChg chg="modSp mod">
        <pc:chgData name="uzawaktr@outlook.jp" userId="9471b0887bca2b09" providerId="LiveId" clId="{E2EC0CC6-41E6-4BFA-BE71-0A464D55B656}" dt="2024-06-25T09:54:48.006" v="2259" actId="1076"/>
        <pc:sldMkLst>
          <pc:docMk/>
          <pc:sldMk cId="1084673912" sldId="466"/>
        </pc:sldMkLst>
      </pc:sldChg>
      <pc:sldChg chg="addSp modSp add mod">
        <pc:chgData name="uzawaktr@outlook.jp" userId="9471b0887bca2b09" providerId="LiveId" clId="{E2EC0CC6-41E6-4BFA-BE71-0A464D55B656}" dt="2024-06-25T16:19:51.790" v="4755" actId="1076"/>
        <pc:sldMkLst>
          <pc:docMk/>
          <pc:sldMk cId="217337987" sldId="469"/>
        </pc:sldMkLst>
      </pc:sldChg>
      <pc:sldChg chg="addSp delSp modSp del mod ord">
        <pc:chgData name="uzawaktr@outlook.jp" userId="9471b0887bca2b09" providerId="LiveId" clId="{E2EC0CC6-41E6-4BFA-BE71-0A464D55B656}" dt="2024-06-25T13:16:02.176" v="3779" actId="2696"/>
        <pc:sldMkLst>
          <pc:docMk/>
          <pc:sldMk cId="3630185009" sldId="472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1583061043" sldId="475"/>
        </pc:sldMkLst>
      </pc:sldChg>
      <pc:sldChg chg="delSp modSp add del mod">
        <pc:chgData name="uzawaktr@outlook.jp" userId="9471b0887bca2b09" providerId="LiveId" clId="{E2EC0CC6-41E6-4BFA-BE71-0A464D55B656}" dt="2024-06-25T13:03:07.123" v="3359" actId="2696"/>
        <pc:sldMkLst>
          <pc:docMk/>
          <pc:sldMk cId="275619561" sldId="479"/>
        </pc:sldMkLst>
      </pc:sldChg>
      <pc:sldChg chg="delSp modSp add mod">
        <pc:chgData name="uzawaktr@outlook.jp" userId="9471b0887bca2b09" providerId="LiveId" clId="{E2EC0CC6-41E6-4BFA-BE71-0A464D55B656}" dt="2024-06-25T16:15:54.038" v="4712" actId="1076"/>
        <pc:sldMkLst>
          <pc:docMk/>
          <pc:sldMk cId="2082623716" sldId="486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76179849" sldId="487"/>
        </pc:sldMkLst>
      </pc:sldChg>
      <pc:sldChg chg="add del">
        <pc:chgData name="uzawaktr@outlook.jp" userId="9471b0887bca2b09" providerId="LiveId" clId="{E2EC0CC6-41E6-4BFA-BE71-0A464D55B656}" dt="2024-06-25T09:57:17.493" v="2376" actId="2696"/>
        <pc:sldMkLst>
          <pc:docMk/>
          <pc:sldMk cId="456169844" sldId="488"/>
        </pc:sldMkLst>
      </pc:sldChg>
      <pc:sldChg chg="addSp delSp modSp add mod">
        <pc:chgData name="uzawaktr@outlook.jp" userId="9471b0887bca2b09" providerId="LiveId" clId="{E2EC0CC6-41E6-4BFA-BE71-0A464D55B656}" dt="2024-06-25T16:21:47.945" v="4915" actId="20577"/>
        <pc:sldMkLst>
          <pc:docMk/>
          <pc:sldMk cId="804736392" sldId="490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1485168895" sldId="491"/>
        </pc:sldMkLst>
      </pc:sldChg>
      <pc:sldChg chg="mod modShow">
        <pc:chgData name="uzawaktr@outlook.jp" userId="9471b0887bca2b09" providerId="LiveId" clId="{E2EC0CC6-41E6-4BFA-BE71-0A464D55B656}" dt="2024-06-25T16:04:46.368" v="4401" actId="729"/>
        <pc:sldMkLst>
          <pc:docMk/>
          <pc:sldMk cId="3187768845" sldId="495"/>
        </pc:sldMkLst>
      </pc:sldChg>
      <pc:sldChg chg="addSp delSp modSp mod">
        <pc:chgData name="uzawaktr@outlook.jp" userId="9471b0887bca2b09" providerId="LiveId" clId="{E2EC0CC6-41E6-4BFA-BE71-0A464D55B656}" dt="2024-06-25T16:09:11.797" v="4565" actId="1076"/>
        <pc:sldMkLst>
          <pc:docMk/>
          <pc:sldMk cId="2801225279" sldId="499"/>
        </pc:sldMkLst>
      </pc:sldChg>
      <pc:sldChg chg="modSp mod">
        <pc:chgData name="uzawaktr@outlook.jp" userId="9471b0887bca2b09" providerId="LiveId" clId="{E2EC0CC6-41E6-4BFA-BE71-0A464D55B656}" dt="2024-06-25T12:25:53.494" v="2530" actId="1076"/>
        <pc:sldMkLst>
          <pc:docMk/>
          <pc:sldMk cId="4234137008" sldId="502"/>
        </pc:sldMkLst>
      </pc:sldChg>
      <pc:sldChg chg="modSp mod">
        <pc:chgData name="uzawaktr@outlook.jp" userId="9471b0887bca2b09" providerId="LiveId" clId="{E2EC0CC6-41E6-4BFA-BE71-0A464D55B656}" dt="2024-06-25T13:03:18.610" v="3363" actId="20577"/>
        <pc:sldMkLst>
          <pc:docMk/>
          <pc:sldMk cId="789682304" sldId="503"/>
        </pc:sldMkLst>
      </pc:sldChg>
      <pc:sldChg chg="mod ord modShow">
        <pc:chgData name="uzawaktr@outlook.jp" userId="9471b0887bca2b09" providerId="LiveId" clId="{E2EC0CC6-41E6-4BFA-BE71-0A464D55B656}" dt="2024-06-25T12:26:39.178" v="2550"/>
        <pc:sldMkLst>
          <pc:docMk/>
          <pc:sldMk cId="2509921746" sldId="505"/>
        </pc:sldMkLst>
      </pc:sldChg>
      <pc:sldChg chg="modSp add mod">
        <pc:chgData name="uzawaktr@outlook.jp" userId="9471b0887bca2b09" providerId="LiveId" clId="{E2EC0CC6-41E6-4BFA-BE71-0A464D55B656}" dt="2024-06-25T16:30:08.803" v="5179" actId="20577"/>
        <pc:sldMkLst>
          <pc:docMk/>
          <pc:sldMk cId="3833929509" sldId="506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1812576325" sldId="507"/>
        </pc:sldMkLst>
      </pc:sldChg>
      <pc:sldChg chg="addSp delSp modSp add mod">
        <pc:chgData name="uzawaktr@outlook.jp" userId="9471b0887bca2b09" providerId="LiveId" clId="{E2EC0CC6-41E6-4BFA-BE71-0A464D55B656}" dt="2024-06-28T01:15:39.202" v="5404" actId="20577"/>
        <pc:sldMkLst>
          <pc:docMk/>
          <pc:sldMk cId="3767322861" sldId="508"/>
        </pc:sldMkLst>
      </pc:sldChg>
      <pc:sldChg chg="add del">
        <pc:chgData name="uzawaktr@outlook.jp" userId="9471b0887bca2b09" providerId="LiveId" clId="{E2EC0CC6-41E6-4BFA-BE71-0A464D55B656}" dt="2024-06-25T15:34:51.739" v="3798"/>
        <pc:sldMkLst>
          <pc:docMk/>
          <pc:sldMk cId="1863404705" sldId="513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2059906742" sldId="514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1269003636" sldId="519"/>
        </pc:sldMkLst>
      </pc:sldChg>
      <pc:sldChg chg="del">
        <pc:chgData name="uzawaktr@outlook.jp" userId="9471b0887bca2b09" providerId="LiveId" clId="{E2EC0CC6-41E6-4BFA-BE71-0A464D55B656}" dt="2024-06-25T09:38:04.726" v="1698" actId="2696"/>
        <pc:sldMkLst>
          <pc:docMk/>
          <pc:sldMk cId="4098554576" sldId="521"/>
        </pc:sldMkLst>
      </pc:sldChg>
      <pc:sldChg chg="delSp modSp mod">
        <pc:chgData name="uzawaktr@outlook.jp" userId="9471b0887bca2b09" providerId="LiveId" clId="{E2EC0CC6-41E6-4BFA-BE71-0A464D55B656}" dt="2024-06-25T12:27:30.043" v="2556" actId="1076"/>
        <pc:sldMkLst>
          <pc:docMk/>
          <pc:sldMk cId="2950004778" sldId="523"/>
        </pc:sldMkLst>
      </pc:sldChg>
      <pc:sldChg chg="add del">
        <pc:chgData name="uzawaktr@outlook.jp" userId="9471b0887bca2b09" providerId="LiveId" clId="{E2EC0CC6-41E6-4BFA-BE71-0A464D55B656}" dt="2024-06-25T10:25:28.779" v="2501" actId="2696"/>
        <pc:sldMkLst>
          <pc:docMk/>
          <pc:sldMk cId="448109619" sldId="524"/>
        </pc:sldMkLst>
      </pc:sldChg>
      <pc:sldChg chg="modSp add mod">
        <pc:chgData name="uzawaktr@outlook.jp" userId="9471b0887bca2b09" providerId="LiveId" clId="{E2EC0CC6-41E6-4BFA-BE71-0A464D55B656}" dt="2024-06-25T13:02:52.638" v="3358"/>
        <pc:sldMkLst>
          <pc:docMk/>
          <pc:sldMk cId="3600245590" sldId="525"/>
        </pc:sldMkLst>
      </pc:sldChg>
      <pc:sldChg chg="modSp add ord">
        <pc:chgData name="uzawaktr@outlook.jp" userId="9471b0887bca2b09" providerId="LiveId" clId="{E2EC0CC6-41E6-4BFA-BE71-0A464D55B656}" dt="2024-06-25T16:28:56.800" v="5140" actId="20577"/>
        <pc:sldMkLst>
          <pc:docMk/>
          <pc:sldMk cId="1928027468" sldId="526"/>
        </pc:sldMkLst>
      </pc:sldChg>
      <pc:sldChg chg="modSp add mod">
        <pc:chgData name="uzawaktr@outlook.jp" userId="9471b0887bca2b09" providerId="LiveId" clId="{E2EC0CC6-41E6-4BFA-BE71-0A464D55B656}" dt="2024-06-25T16:29:07.475" v="5144" actId="20577"/>
        <pc:sldMkLst>
          <pc:docMk/>
          <pc:sldMk cId="885210785" sldId="527"/>
        </pc:sldMkLst>
      </pc:sldChg>
      <pc:sldChg chg="addSp delSp modSp add mod ord">
        <pc:chgData name="uzawaktr@outlook.jp" userId="9471b0887bca2b09" providerId="LiveId" clId="{E2EC0CC6-41E6-4BFA-BE71-0A464D55B656}" dt="2024-06-28T01:13:34.258" v="5350" actId="21"/>
        <pc:sldMkLst>
          <pc:docMk/>
          <pc:sldMk cId="1057546390" sldId="528"/>
        </pc:sldMkLst>
      </pc:sldChg>
      <pc:sldChg chg="addSp delSp modSp add mod">
        <pc:chgData name="uzawaktr@outlook.jp" userId="9471b0887bca2b09" providerId="LiveId" clId="{E2EC0CC6-41E6-4BFA-BE71-0A464D55B656}" dt="2024-06-25T16:28:09.924" v="5131" actId="1076"/>
        <pc:sldMkLst>
          <pc:docMk/>
          <pc:sldMk cId="782657336" sldId="529"/>
        </pc:sldMkLst>
      </pc:sldChg>
      <pc:sldChg chg="addSp delSp modSp add mod setBg">
        <pc:chgData name="uzawaktr@outlook.jp" userId="9471b0887bca2b09" providerId="LiveId" clId="{E2EC0CC6-41E6-4BFA-BE71-0A464D55B656}" dt="2024-06-25T16:30:43.570" v="5186" actId="20577"/>
        <pc:sldMkLst>
          <pc:docMk/>
          <pc:sldMk cId="2009428811" sldId="530"/>
        </pc:sldMkLst>
      </pc:sldChg>
      <pc:sldChg chg="add del">
        <pc:chgData name="uzawaktr@outlook.jp" userId="9471b0887bca2b09" providerId="LiveId" clId="{E2EC0CC6-41E6-4BFA-BE71-0A464D55B656}" dt="2024-06-25T09:36:30.433" v="1685" actId="2696"/>
        <pc:sldMkLst>
          <pc:docMk/>
          <pc:sldMk cId="564111888" sldId="531"/>
        </pc:sldMkLst>
      </pc:sldChg>
      <pc:sldChg chg="add del">
        <pc:chgData name="uzawaktr@outlook.jp" userId="9471b0887bca2b09" providerId="LiveId" clId="{E2EC0CC6-41E6-4BFA-BE71-0A464D55B656}" dt="2024-06-25T09:36:28.163" v="1684" actId="2696"/>
        <pc:sldMkLst>
          <pc:docMk/>
          <pc:sldMk cId="492602754" sldId="532"/>
        </pc:sldMkLst>
      </pc:sldChg>
      <pc:sldChg chg="addSp delSp modSp add mod setBg">
        <pc:chgData name="uzawaktr@outlook.jp" userId="9471b0887bca2b09" providerId="LiveId" clId="{E2EC0CC6-41E6-4BFA-BE71-0A464D55B656}" dt="2024-06-25T13:12:41.886" v="3731" actId="20577"/>
        <pc:sldMkLst>
          <pc:docMk/>
          <pc:sldMk cId="922331419" sldId="533"/>
        </pc:sldMkLst>
      </pc:sldChg>
      <pc:sldChg chg="addSp delSp modSp add mod">
        <pc:chgData name="uzawaktr@outlook.jp" userId="9471b0887bca2b09" providerId="LiveId" clId="{E2EC0CC6-41E6-4BFA-BE71-0A464D55B656}" dt="2024-06-25T13:15:47.175" v="3778" actId="20577"/>
        <pc:sldMkLst>
          <pc:docMk/>
          <pc:sldMk cId="3048856650" sldId="534"/>
        </pc:sldMkLst>
      </pc:sldChg>
      <pc:sldChg chg="addSp delSp modSp add mod">
        <pc:chgData name="uzawaktr@outlook.jp" userId="9471b0887bca2b09" providerId="LiveId" clId="{E2EC0CC6-41E6-4BFA-BE71-0A464D55B656}" dt="2024-06-25T16:13:47.599" v="4650" actId="20577"/>
        <pc:sldMkLst>
          <pc:docMk/>
          <pc:sldMk cId="387406538" sldId="535"/>
        </pc:sldMkLst>
      </pc:sldChg>
      <pc:sldChg chg="addSp delSp modSp add mod">
        <pc:chgData name="uzawaktr@outlook.jp" userId="9471b0887bca2b09" providerId="LiveId" clId="{E2EC0CC6-41E6-4BFA-BE71-0A464D55B656}" dt="2024-06-25T16:13:09.054" v="4637" actId="20577"/>
        <pc:sldMkLst>
          <pc:docMk/>
          <pc:sldMk cId="2913644391" sldId="536"/>
        </pc:sldMkLst>
      </pc:sldChg>
      <pc:sldChg chg="modSp add mod">
        <pc:chgData name="uzawaktr@outlook.jp" userId="9471b0887bca2b09" providerId="LiveId" clId="{E2EC0CC6-41E6-4BFA-BE71-0A464D55B656}" dt="2024-06-25T16:23:17.822" v="5007" actId="20577"/>
        <pc:sldMkLst>
          <pc:docMk/>
          <pc:sldMk cId="297434188" sldId="537"/>
        </pc:sldMkLst>
      </pc:sldChg>
      <pc:sldChg chg="addSp delSp modSp add mod ord">
        <pc:chgData name="uzawaktr@outlook.jp" userId="9471b0887bca2b09" providerId="LiveId" clId="{E2EC0CC6-41E6-4BFA-BE71-0A464D55B656}" dt="2024-06-25T15:50:24.622" v="4150"/>
        <pc:sldMkLst>
          <pc:docMk/>
          <pc:sldMk cId="2501371710" sldId="538"/>
        </pc:sldMkLst>
      </pc:sldChg>
      <pc:sldChg chg="addSp delSp modSp add mod">
        <pc:chgData name="uzawaktr@outlook.jp" userId="9471b0887bca2b09" providerId="LiveId" clId="{E2EC0CC6-41E6-4BFA-BE71-0A464D55B656}" dt="2024-06-25T16:06:55.878" v="4549" actId="20577"/>
        <pc:sldMkLst>
          <pc:docMk/>
          <pc:sldMk cId="365424653" sldId="539"/>
        </pc:sldMkLst>
      </pc:sldChg>
      <pc:sldChg chg="addSp delSp modSp add mod">
        <pc:chgData name="uzawaktr@outlook.jp" userId="9471b0887bca2b09" providerId="LiveId" clId="{E2EC0CC6-41E6-4BFA-BE71-0A464D55B656}" dt="2024-06-28T01:13:09.288" v="5348" actId="20577"/>
        <pc:sldMkLst>
          <pc:docMk/>
          <pc:sldMk cId="3535036694" sldId="540"/>
        </pc:sldMkLst>
      </pc:sldChg>
      <pc:sldChg chg="addSp delSp modSp add mod">
        <pc:chgData name="uzawaktr@outlook.jp" userId="9471b0887bca2b09" providerId="LiveId" clId="{E2EC0CC6-41E6-4BFA-BE71-0A464D55B656}" dt="2024-06-28T01:13:49.585" v="5355" actId="1076"/>
        <pc:sldMkLst>
          <pc:docMk/>
          <pc:sldMk cId="707487630" sldId="541"/>
        </pc:sldMkLst>
      </pc:sldChg>
      <pc:sldChg chg="delSp modSp add mod">
        <pc:chgData name="uzawaktr@outlook.jp" userId="9471b0887bca2b09" providerId="LiveId" clId="{E2EC0CC6-41E6-4BFA-BE71-0A464D55B656}" dt="2024-06-28T08:03:02.592" v="6286" actId="20577"/>
        <pc:sldMkLst>
          <pc:docMk/>
          <pc:sldMk cId="1483392316" sldId="542"/>
        </pc:sldMkLst>
      </pc:sldChg>
    </pc:docChg>
  </pc:docChgLst>
  <pc:docChgLst>
    <pc:chgData name="kotaro uzawa" userId="3dd9582fdb51bf36" providerId="LiveId" clId="{DC9CFB05-6594-4E51-8D7E-C782CD1BCED6}"/>
    <pc:docChg chg="modSld">
      <pc:chgData name="kotaro uzawa" userId="3dd9582fdb51bf36" providerId="LiveId" clId="{DC9CFB05-6594-4E51-8D7E-C782CD1BCED6}" dt="2023-07-21T11:42:48.358" v="84" actId="20577"/>
      <pc:docMkLst>
        <pc:docMk/>
      </pc:docMkLst>
      <pc:sldChg chg="addSp modSp mod">
        <pc:chgData name="kotaro uzawa" userId="3dd9582fdb51bf36" providerId="LiveId" clId="{DC9CFB05-6594-4E51-8D7E-C782CD1BCED6}" dt="2023-07-21T11:42:48.358" v="84" actId="20577"/>
        <pc:sldMkLst>
          <pc:docMk/>
          <pc:sldMk cId="3260518282" sldId="397"/>
        </pc:sldMkLst>
      </pc:sldChg>
    </pc:docChg>
  </pc:docChgLst>
  <pc:docChgLst>
    <pc:chgData name="kotaro uzawa" userId="3dd9582fdb51bf36" providerId="LiveId" clId="{C6FF95C2-F661-4D6C-96FD-FE316683120A}"/>
    <pc:docChg chg="undo custSel addSld delSld modSld sldOrd">
      <pc:chgData name="kotaro uzawa" userId="3dd9582fdb51bf36" providerId="LiveId" clId="{C6FF95C2-F661-4D6C-96FD-FE316683120A}" dt="2024-06-07T06:32:07.635" v="1347" actId="20577"/>
      <pc:docMkLst>
        <pc:docMk/>
      </pc:docMkLst>
      <pc:sldChg chg="addSp delSp modSp mod">
        <pc:chgData name="kotaro uzawa" userId="3dd9582fdb51bf36" providerId="LiveId" clId="{C6FF95C2-F661-4D6C-96FD-FE316683120A}" dt="2024-06-05T06:48:07.885" v="1252" actId="14100"/>
        <pc:sldMkLst>
          <pc:docMk/>
          <pc:sldMk cId="1634163185" sldId="396"/>
        </pc:sldMkLst>
      </pc:sldChg>
      <pc:sldChg chg="modSp mod">
        <pc:chgData name="kotaro uzawa" userId="3dd9582fdb51bf36" providerId="LiveId" clId="{C6FF95C2-F661-4D6C-96FD-FE316683120A}" dt="2024-06-05T06:40:32.327" v="1191" actId="20577"/>
        <pc:sldMkLst>
          <pc:docMk/>
          <pc:sldMk cId="4057013642" sldId="462"/>
        </pc:sldMkLst>
      </pc:sldChg>
      <pc:sldChg chg="modSp mod modNotesTx">
        <pc:chgData name="kotaro uzawa" userId="3dd9582fdb51bf36" providerId="LiveId" clId="{C6FF95C2-F661-4D6C-96FD-FE316683120A}" dt="2024-06-07T05:59:58.191" v="1340" actId="403"/>
        <pc:sldMkLst>
          <pc:docMk/>
          <pc:sldMk cId="1084673912" sldId="466"/>
        </pc:sldMkLst>
      </pc:sldChg>
      <pc:sldChg chg="modSp mod ord">
        <pc:chgData name="kotaro uzawa" userId="3dd9582fdb51bf36" providerId="LiveId" clId="{C6FF95C2-F661-4D6C-96FD-FE316683120A}" dt="2024-06-07T06:10:51.589" v="1345"/>
        <pc:sldMkLst>
          <pc:docMk/>
          <pc:sldMk cId="1583061043" sldId="475"/>
        </pc:sldMkLst>
      </pc:sldChg>
      <pc:sldChg chg="modSp">
        <pc:chgData name="kotaro uzawa" userId="3dd9582fdb51bf36" providerId="LiveId" clId="{C6FF95C2-F661-4D6C-96FD-FE316683120A}" dt="2024-06-05T06:40:54.794" v="1193" actId="20577"/>
        <pc:sldMkLst>
          <pc:docMk/>
          <pc:sldMk cId="3419834481" sldId="497"/>
        </pc:sldMkLst>
      </pc:sldChg>
      <pc:sldChg chg="addSp delSp modSp mod">
        <pc:chgData name="kotaro uzawa" userId="3dd9582fdb51bf36" providerId="LiveId" clId="{C6FF95C2-F661-4D6C-96FD-FE316683120A}" dt="2024-06-05T06:51:28.786" v="1276" actId="20577"/>
        <pc:sldMkLst>
          <pc:docMk/>
          <pc:sldMk cId="2564067033" sldId="500"/>
        </pc:sldMkLst>
      </pc:sldChg>
      <pc:sldChg chg="modSp mod">
        <pc:chgData name="kotaro uzawa" userId="3dd9582fdb51bf36" providerId="LiveId" clId="{C6FF95C2-F661-4D6C-96FD-FE316683120A}" dt="2024-06-05T06:54:05.672" v="1293" actId="20577"/>
        <pc:sldMkLst>
          <pc:docMk/>
          <pc:sldMk cId="789682304" sldId="503"/>
        </pc:sldMkLst>
      </pc:sldChg>
      <pc:sldChg chg="modSp mod">
        <pc:chgData name="kotaro uzawa" userId="3dd9582fdb51bf36" providerId="LiveId" clId="{C6FF95C2-F661-4D6C-96FD-FE316683120A}" dt="2024-06-05T06:56:46.489" v="1326" actId="1038"/>
        <pc:sldMkLst>
          <pc:docMk/>
          <pc:sldMk cId="1644412470" sldId="504"/>
        </pc:sldMkLst>
      </pc:sldChg>
      <pc:sldChg chg="modSp mod">
        <pc:chgData name="kotaro uzawa" userId="3dd9582fdb51bf36" providerId="LiveId" clId="{C6FF95C2-F661-4D6C-96FD-FE316683120A}" dt="2024-06-02T06:44:11.129" v="669" actId="1076"/>
        <pc:sldMkLst>
          <pc:docMk/>
          <pc:sldMk cId="2509921746" sldId="505"/>
        </pc:sldMkLst>
      </pc:sldChg>
      <pc:sldChg chg="del">
        <pc:chgData name="kotaro uzawa" userId="3dd9582fdb51bf36" providerId="LiveId" clId="{C6FF95C2-F661-4D6C-96FD-FE316683120A}" dt="2024-06-02T06:56:23.838" v="982" actId="2696"/>
        <pc:sldMkLst>
          <pc:docMk/>
          <pc:sldMk cId="4010394216" sldId="522"/>
        </pc:sldMkLst>
      </pc:sldChg>
      <pc:sldChg chg="addSp delSp modSp add mod">
        <pc:chgData name="kotaro uzawa" userId="3dd9582fdb51bf36" providerId="LiveId" clId="{C6FF95C2-F661-4D6C-96FD-FE316683120A}" dt="2024-06-02T07:15:17.932" v="1168" actId="14100"/>
        <pc:sldMkLst>
          <pc:docMk/>
          <pc:sldMk cId="2950004778" sldId="523"/>
        </pc:sldMkLst>
      </pc:sldChg>
      <pc:sldChg chg="add del">
        <pc:chgData name="kotaro uzawa" userId="3dd9582fdb51bf36" providerId="LiveId" clId="{C6FF95C2-F661-4D6C-96FD-FE316683120A}" dt="2024-06-02T07:12:25.306" v="1112" actId="2696"/>
        <pc:sldMkLst>
          <pc:docMk/>
          <pc:sldMk cId="416451790" sldId="524"/>
        </pc:sldMkLst>
      </pc:sldChg>
    </pc:docChg>
  </pc:docChgLst>
  <pc:docChgLst>
    <pc:chgData name="uzawaktr@outlook.jp" userId="9471b0887bca2b09" providerId="LiveId" clId="{BB61EE7A-4921-461F-9186-3D419E0C4C0B}"/>
    <pc:docChg chg="undo custSel addSld delSld modSld sldOrd">
      <pc:chgData name="uzawaktr@outlook.jp" userId="9471b0887bca2b09" providerId="LiveId" clId="{BB61EE7A-4921-461F-9186-3D419E0C4C0B}" dt="2024-07-05T06:07:27.367" v="1439" actId="207"/>
      <pc:docMkLst>
        <pc:docMk/>
      </pc:docMkLst>
      <pc:sldChg chg="modSp mod">
        <pc:chgData name="uzawaktr@outlook.jp" userId="9471b0887bca2b09" providerId="LiveId" clId="{BB61EE7A-4921-461F-9186-3D419E0C4C0B}" dt="2024-07-05T00:52:47.327" v="47" actId="113"/>
        <pc:sldMkLst>
          <pc:docMk/>
          <pc:sldMk cId="2759761156" sldId="301"/>
        </pc:sldMkLst>
      </pc:sldChg>
      <pc:sldChg chg="del">
        <pc:chgData name="uzawaktr@outlook.jp" userId="9471b0887bca2b09" providerId="LiveId" clId="{BB61EE7A-4921-461F-9186-3D419E0C4C0B}" dt="2024-07-05T03:37:17.309" v="1005" actId="2696"/>
        <pc:sldMkLst>
          <pc:docMk/>
          <pc:sldMk cId="1634163185" sldId="396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3933429998" sldId="441"/>
        </pc:sldMkLst>
      </pc:sldChg>
      <pc:sldChg chg="addSp delSp modSp mod">
        <pc:chgData name="uzawaktr@outlook.jp" userId="9471b0887bca2b09" providerId="LiveId" clId="{BB61EE7A-4921-461F-9186-3D419E0C4C0B}" dt="2024-07-05T06:03:16.084" v="1382" actId="404"/>
        <pc:sldMkLst>
          <pc:docMk/>
          <pc:sldMk cId="222286871" sldId="459"/>
        </pc:sldMkLst>
      </pc:sldChg>
      <pc:sldChg chg="del">
        <pc:chgData name="uzawaktr@outlook.jp" userId="9471b0887bca2b09" providerId="LiveId" clId="{BB61EE7A-4921-461F-9186-3D419E0C4C0B}" dt="2024-07-05T03:37:17.309" v="1005" actId="2696"/>
        <pc:sldMkLst>
          <pc:docMk/>
          <pc:sldMk cId="4057013642" sldId="462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725313488" sldId="465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1084673912" sldId="466"/>
        </pc:sldMkLst>
      </pc:sldChg>
      <pc:sldChg chg="del">
        <pc:chgData name="uzawaktr@outlook.jp" userId="9471b0887bca2b09" providerId="LiveId" clId="{BB61EE7A-4921-461F-9186-3D419E0C4C0B}" dt="2024-07-05T03:41:44.191" v="1169" actId="2696"/>
        <pc:sldMkLst>
          <pc:docMk/>
          <pc:sldMk cId="217337987" sldId="469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918669019" sldId="481"/>
        </pc:sldMkLst>
      </pc:sldChg>
      <pc:sldChg chg="del">
        <pc:chgData name="uzawaktr@outlook.jp" userId="9471b0887bca2b09" providerId="LiveId" clId="{BB61EE7A-4921-461F-9186-3D419E0C4C0B}" dt="2024-07-05T03:41:44.191" v="1169" actId="2696"/>
        <pc:sldMkLst>
          <pc:docMk/>
          <pc:sldMk cId="2082623716" sldId="486"/>
        </pc:sldMkLst>
      </pc:sldChg>
      <pc:sldChg chg="del">
        <pc:chgData name="uzawaktr@outlook.jp" userId="9471b0887bca2b09" providerId="LiveId" clId="{BB61EE7A-4921-461F-9186-3D419E0C4C0B}" dt="2024-07-05T03:41:44.191" v="1169" actId="2696"/>
        <pc:sldMkLst>
          <pc:docMk/>
          <pc:sldMk cId="804736392" sldId="490"/>
        </pc:sldMkLst>
      </pc:sldChg>
      <pc:sldChg chg="del">
        <pc:chgData name="uzawaktr@outlook.jp" userId="9471b0887bca2b09" providerId="LiveId" clId="{BB61EE7A-4921-461F-9186-3D419E0C4C0B}" dt="2024-07-05T03:37:17.309" v="1005" actId="2696"/>
        <pc:sldMkLst>
          <pc:docMk/>
          <pc:sldMk cId="3187768845" sldId="495"/>
        </pc:sldMkLst>
      </pc:sldChg>
      <pc:sldChg chg="del">
        <pc:chgData name="uzawaktr@outlook.jp" userId="9471b0887bca2b09" providerId="LiveId" clId="{BB61EE7A-4921-461F-9186-3D419E0C4C0B}" dt="2024-07-05T03:37:17.309" v="1005" actId="2696"/>
        <pc:sldMkLst>
          <pc:docMk/>
          <pc:sldMk cId="3419834481" sldId="497"/>
        </pc:sldMkLst>
      </pc:sldChg>
      <pc:sldChg chg="addSp modSp mod">
        <pc:chgData name="uzawaktr@outlook.jp" userId="9471b0887bca2b09" providerId="LiveId" clId="{BB61EE7A-4921-461F-9186-3D419E0C4C0B}" dt="2024-07-05T04:26:59.840" v="1366" actId="20577"/>
        <pc:sldMkLst>
          <pc:docMk/>
          <pc:sldMk cId="2801225279" sldId="499"/>
        </pc:sldMkLst>
      </pc:sldChg>
      <pc:sldChg chg="delSp modSp mod">
        <pc:chgData name="uzawaktr@outlook.jp" userId="9471b0887bca2b09" providerId="LiveId" clId="{BB61EE7A-4921-461F-9186-3D419E0C4C0B}" dt="2024-07-05T06:06:37.428" v="1438" actId="1076"/>
        <pc:sldMkLst>
          <pc:docMk/>
          <pc:sldMk cId="2564067033" sldId="500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4234137008" sldId="502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789682304" sldId="503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1644412470" sldId="504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2509921746" sldId="505"/>
        </pc:sldMkLst>
      </pc:sldChg>
      <pc:sldChg chg="modSp mod">
        <pc:chgData name="uzawaktr@outlook.jp" userId="9471b0887bca2b09" providerId="LiveId" clId="{BB61EE7A-4921-461F-9186-3D419E0C4C0B}" dt="2024-07-05T06:07:27.367" v="1439" actId="207"/>
        <pc:sldMkLst>
          <pc:docMk/>
          <pc:sldMk cId="3767322861" sldId="508"/>
        </pc:sldMkLst>
      </pc:sldChg>
      <pc:sldChg chg="del">
        <pc:chgData name="uzawaktr@outlook.jp" userId="9471b0887bca2b09" providerId="LiveId" clId="{BB61EE7A-4921-461F-9186-3D419E0C4C0B}" dt="2024-07-05T03:41:59.197" v="1171" actId="2696"/>
        <pc:sldMkLst>
          <pc:docMk/>
          <pc:sldMk cId="1863404705" sldId="513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2792347635" sldId="518"/>
        </pc:sldMkLst>
      </pc:sldChg>
      <pc:sldChg chg="del">
        <pc:chgData name="uzawaktr@outlook.jp" userId="9471b0887bca2b09" providerId="LiveId" clId="{BB61EE7A-4921-461F-9186-3D419E0C4C0B}" dt="2024-07-05T03:41:27.100" v="1168" actId="2696"/>
        <pc:sldMkLst>
          <pc:docMk/>
          <pc:sldMk cId="2950004778" sldId="523"/>
        </pc:sldMkLst>
      </pc:sldChg>
      <pc:sldChg chg="addSp delSp modSp mod">
        <pc:chgData name="uzawaktr@outlook.jp" userId="9471b0887bca2b09" providerId="LiveId" clId="{BB61EE7A-4921-461F-9186-3D419E0C4C0B}" dt="2024-07-05T04:26:32.183" v="1360" actId="20577"/>
        <pc:sldMkLst>
          <pc:docMk/>
          <pc:sldMk cId="3600245590" sldId="525"/>
        </pc:sldMkLst>
      </pc:sldChg>
      <pc:sldChg chg="del">
        <pc:chgData name="uzawaktr@outlook.jp" userId="9471b0887bca2b09" providerId="LiveId" clId="{BB61EE7A-4921-461F-9186-3D419E0C4C0B}" dt="2024-07-05T03:42:43.684" v="1185" actId="2696"/>
        <pc:sldMkLst>
          <pc:docMk/>
          <pc:sldMk cId="1057546390" sldId="528"/>
        </pc:sldMkLst>
      </pc:sldChg>
      <pc:sldChg chg="del">
        <pc:chgData name="uzawaktr@outlook.jp" userId="9471b0887bca2b09" providerId="LiveId" clId="{BB61EE7A-4921-461F-9186-3D419E0C4C0B}" dt="2024-07-05T03:42:36.762" v="1184" actId="2696"/>
        <pc:sldMkLst>
          <pc:docMk/>
          <pc:sldMk cId="2009428811" sldId="530"/>
        </pc:sldMkLst>
      </pc:sldChg>
      <pc:sldChg chg="ord">
        <pc:chgData name="uzawaktr@outlook.jp" userId="9471b0887bca2b09" providerId="LiveId" clId="{BB61EE7A-4921-461F-9186-3D419E0C4C0B}" dt="2024-07-05T03:42:51.250" v="1187"/>
        <pc:sldMkLst>
          <pc:docMk/>
          <pc:sldMk cId="922331419" sldId="533"/>
        </pc:sldMkLst>
      </pc:sldChg>
      <pc:sldChg chg="del">
        <pc:chgData name="uzawaktr@outlook.jp" userId="9471b0887bca2b09" providerId="LiveId" clId="{BB61EE7A-4921-461F-9186-3D419E0C4C0B}" dt="2024-07-05T03:41:59.197" v="1171" actId="2696"/>
        <pc:sldMkLst>
          <pc:docMk/>
          <pc:sldMk cId="3048856650" sldId="534"/>
        </pc:sldMkLst>
      </pc:sldChg>
      <pc:sldChg chg="del">
        <pc:chgData name="uzawaktr@outlook.jp" userId="9471b0887bca2b09" providerId="LiveId" clId="{BB61EE7A-4921-461F-9186-3D419E0C4C0B}" dt="2024-07-05T03:41:44.191" v="1169" actId="2696"/>
        <pc:sldMkLst>
          <pc:docMk/>
          <pc:sldMk cId="387406538" sldId="535"/>
        </pc:sldMkLst>
      </pc:sldChg>
      <pc:sldChg chg="del">
        <pc:chgData name="uzawaktr@outlook.jp" userId="9471b0887bca2b09" providerId="LiveId" clId="{BB61EE7A-4921-461F-9186-3D419E0C4C0B}" dt="2024-07-05T03:41:44.191" v="1169" actId="2696"/>
        <pc:sldMkLst>
          <pc:docMk/>
          <pc:sldMk cId="2913644391" sldId="536"/>
        </pc:sldMkLst>
      </pc:sldChg>
      <pc:sldChg chg="del">
        <pc:chgData name="uzawaktr@outlook.jp" userId="9471b0887bca2b09" providerId="LiveId" clId="{BB61EE7A-4921-461F-9186-3D419E0C4C0B}" dt="2024-07-05T03:41:46.721" v="1170" actId="2696"/>
        <pc:sldMkLst>
          <pc:docMk/>
          <pc:sldMk cId="297434188" sldId="537"/>
        </pc:sldMkLst>
      </pc:sldChg>
      <pc:sldChg chg="del">
        <pc:chgData name="uzawaktr@outlook.jp" userId="9471b0887bca2b09" providerId="LiveId" clId="{BB61EE7A-4921-461F-9186-3D419E0C4C0B}" dt="2024-07-05T00:52:55.159" v="48" actId="2696"/>
        <pc:sldMkLst>
          <pc:docMk/>
          <pc:sldMk cId="2501371710" sldId="538"/>
        </pc:sldMkLst>
      </pc:sldChg>
      <pc:sldChg chg="del">
        <pc:chgData name="uzawaktr@outlook.jp" userId="9471b0887bca2b09" providerId="LiveId" clId="{BB61EE7A-4921-461F-9186-3D419E0C4C0B}" dt="2024-07-05T03:37:17.309" v="1005" actId="2696"/>
        <pc:sldMkLst>
          <pc:docMk/>
          <pc:sldMk cId="365424653" sldId="539"/>
        </pc:sldMkLst>
      </pc:sldChg>
      <pc:sldChg chg="del">
        <pc:chgData name="uzawaktr@outlook.jp" userId="9471b0887bca2b09" providerId="LiveId" clId="{BB61EE7A-4921-461F-9186-3D419E0C4C0B}" dt="2024-07-05T03:42:58.735" v="1188" actId="2696"/>
        <pc:sldMkLst>
          <pc:docMk/>
          <pc:sldMk cId="3535036694" sldId="540"/>
        </pc:sldMkLst>
      </pc:sldChg>
      <pc:sldChg chg="del">
        <pc:chgData name="uzawaktr@outlook.jp" userId="9471b0887bca2b09" providerId="LiveId" clId="{BB61EE7A-4921-461F-9186-3D419E0C4C0B}" dt="2024-07-05T03:42:58.735" v="1188" actId="2696"/>
        <pc:sldMkLst>
          <pc:docMk/>
          <pc:sldMk cId="707487630" sldId="541"/>
        </pc:sldMkLst>
      </pc:sldChg>
      <pc:sldChg chg="del">
        <pc:chgData name="uzawaktr@outlook.jp" userId="9471b0887bca2b09" providerId="LiveId" clId="{BB61EE7A-4921-461F-9186-3D419E0C4C0B}" dt="2024-07-05T03:41:59.197" v="1171" actId="2696"/>
        <pc:sldMkLst>
          <pc:docMk/>
          <pc:sldMk cId="1483392316" sldId="542"/>
        </pc:sldMkLst>
      </pc:sldChg>
      <pc:sldChg chg="addSp delSp modSp add mod">
        <pc:chgData name="uzawaktr@outlook.jp" userId="9471b0887bca2b09" providerId="LiveId" clId="{BB61EE7A-4921-461F-9186-3D419E0C4C0B}" dt="2024-07-05T06:04:46.379" v="1420" actId="14100"/>
        <pc:sldMkLst>
          <pc:docMk/>
          <pc:sldMk cId="1004669358" sldId="543"/>
        </pc:sldMkLst>
      </pc:sldChg>
    </pc:docChg>
  </pc:docChgLst>
  <pc:docChgLst>
    <pc:chgData name="kotaro uzawa" userId="3dd9582fdb51bf36" providerId="LiveId" clId="{8942F35D-ED67-4D4B-8F3C-6A88D6E9A2E1}"/>
    <pc:docChg chg="undo custSel addSld modSld modMainMaster">
      <pc:chgData name="kotaro uzawa" userId="3dd9582fdb51bf36" providerId="LiveId" clId="{8942F35D-ED67-4D4B-8F3C-6A88D6E9A2E1}" dt="2024-04-23T11:52:49.678" v="23"/>
      <pc:docMkLst>
        <pc:docMk/>
      </pc:docMkLst>
      <pc:sldChg chg="addSp delSp modSp mod">
        <pc:chgData name="kotaro uzawa" userId="3dd9582fdb51bf36" providerId="LiveId" clId="{8942F35D-ED67-4D4B-8F3C-6A88D6E9A2E1}" dt="2024-04-23T11:51:36.285" v="5" actId="21"/>
        <pc:sldMkLst>
          <pc:docMk/>
          <pc:sldMk cId="222286871" sldId="459"/>
        </pc:sldMkLst>
      </pc:sldChg>
      <pc:sldChg chg="addSp modSp add mod">
        <pc:chgData name="kotaro uzawa" userId="3dd9582fdb51bf36" providerId="LiveId" clId="{8942F35D-ED67-4D4B-8F3C-6A88D6E9A2E1}" dt="2024-04-23T11:52:49.678" v="23"/>
        <pc:sldMkLst>
          <pc:docMk/>
          <pc:sldMk cId="4010394216" sldId="522"/>
        </pc:sldMkLst>
      </pc:sldChg>
      <pc:sldMasterChg chg="modSldLayout">
        <pc:chgData name="kotaro uzawa" userId="3dd9582fdb51bf36" providerId="LiveId" clId="{8942F35D-ED67-4D4B-8F3C-6A88D6E9A2E1}" dt="2024-04-23T11:50:28.743" v="0" actId="735"/>
        <pc:sldMasterMkLst>
          <pc:docMk/>
          <pc:sldMasterMk cId="1068123143" sldId="2147483648"/>
        </pc:sldMasterMkLst>
        <pc:sldLayoutChg chg="modSp">
          <pc:chgData name="kotaro uzawa" userId="3dd9582fdb51bf36" providerId="LiveId" clId="{8942F35D-ED67-4D4B-8F3C-6A88D6E9A2E1}" dt="2024-04-23T11:50:28.743" v="0" actId="735"/>
          <pc:sldLayoutMkLst>
            <pc:docMk/>
            <pc:sldMasterMk cId="1068123143" sldId="2147483648"/>
            <pc:sldLayoutMk cId="2063389961" sldId="2147483658"/>
          </pc:sldLayoutMkLst>
        </pc:sldLayoutChg>
      </pc:sldMasterChg>
    </pc:docChg>
  </pc:docChgLst>
  <pc:docChgLst>
    <pc:chgData name="kotaro uzawa" userId="3dd9582fdb51bf36" providerId="LiveId" clId="{19C986D1-42AC-4268-8632-5DAA092D3A0F}"/>
    <pc:docChg chg="undo redo custSel delSld modSld sldOrd">
      <pc:chgData name="kotaro uzawa" userId="3dd9582fdb51bf36" providerId="LiveId" clId="{19C986D1-42AC-4268-8632-5DAA092D3A0F}" dt="2024-03-20T00:18:14.254" v="1054" actId="1076"/>
      <pc:docMkLst>
        <pc:docMk/>
      </pc:docMkLst>
      <pc:sldChg chg="modSp mod">
        <pc:chgData name="kotaro uzawa" userId="3dd9582fdb51bf36" providerId="LiveId" clId="{19C986D1-42AC-4268-8632-5DAA092D3A0F}" dt="2024-03-20T00:18:14.254" v="1054" actId="1076"/>
        <pc:sldMkLst>
          <pc:docMk/>
          <pc:sldMk cId="2759761156" sldId="301"/>
        </pc:sldMkLst>
      </pc:sldChg>
      <pc:sldChg chg="modSp mod">
        <pc:chgData name="kotaro uzawa" userId="3dd9582fdb51bf36" providerId="LiveId" clId="{19C986D1-42AC-4268-8632-5DAA092D3A0F}" dt="2024-03-19T07:40:33.272" v="90" actId="1076"/>
        <pc:sldMkLst>
          <pc:docMk/>
          <pc:sldMk cId="222286871" sldId="459"/>
        </pc:sldMkLst>
      </pc:sldChg>
      <pc:sldChg chg="modSp mod">
        <pc:chgData name="kotaro uzawa" userId="3dd9582fdb51bf36" providerId="LiveId" clId="{19C986D1-42AC-4268-8632-5DAA092D3A0F}" dt="2024-03-19T07:44:50.397" v="125" actId="20577"/>
        <pc:sldMkLst>
          <pc:docMk/>
          <pc:sldMk cId="4057013642" sldId="462"/>
        </pc:sldMkLst>
      </pc:sldChg>
      <pc:sldChg chg="addSp delSp modSp mod">
        <pc:chgData name="kotaro uzawa" userId="3dd9582fdb51bf36" providerId="LiveId" clId="{19C986D1-42AC-4268-8632-5DAA092D3A0F}" dt="2024-03-19T08:35:11.937" v="970" actId="14100"/>
        <pc:sldMkLst>
          <pc:docMk/>
          <pc:sldMk cId="3630185009" sldId="472"/>
        </pc:sldMkLst>
      </pc:sldChg>
      <pc:sldChg chg="addSp delSp modSp mod">
        <pc:chgData name="kotaro uzawa" userId="3dd9582fdb51bf36" providerId="LiveId" clId="{19C986D1-42AC-4268-8632-5DAA092D3A0F}" dt="2024-03-19T07:42:28.428" v="103" actId="20577"/>
        <pc:sldMkLst>
          <pc:docMk/>
          <pc:sldMk cId="3187768845" sldId="495"/>
        </pc:sldMkLst>
      </pc:sldChg>
      <pc:sldChg chg="modSp mod">
        <pc:chgData name="kotaro uzawa" userId="3dd9582fdb51bf36" providerId="LiveId" clId="{19C986D1-42AC-4268-8632-5DAA092D3A0F}" dt="2024-03-19T07:49:53.188" v="274" actId="20577"/>
        <pc:sldMkLst>
          <pc:docMk/>
          <pc:sldMk cId="3419834481" sldId="497"/>
        </pc:sldMkLst>
      </pc:sldChg>
      <pc:sldChg chg="addSp delSp modSp mod">
        <pc:chgData name="kotaro uzawa" userId="3dd9582fdb51bf36" providerId="LiveId" clId="{19C986D1-42AC-4268-8632-5DAA092D3A0F}" dt="2024-03-19T08:13:58.233" v="566" actId="1076"/>
        <pc:sldMkLst>
          <pc:docMk/>
          <pc:sldMk cId="2564067033" sldId="500"/>
        </pc:sldMkLst>
      </pc:sldChg>
      <pc:sldChg chg="addSp modSp mod ord">
        <pc:chgData name="kotaro uzawa" userId="3dd9582fdb51bf36" providerId="LiveId" clId="{19C986D1-42AC-4268-8632-5DAA092D3A0F}" dt="2024-03-19T08:20:04.960" v="638" actId="14100"/>
        <pc:sldMkLst>
          <pc:docMk/>
          <pc:sldMk cId="1644412470" sldId="504"/>
        </pc:sldMkLst>
      </pc:sldChg>
      <pc:sldChg chg="addSp delSp modSp mod">
        <pc:chgData name="kotaro uzawa" userId="3dd9582fdb51bf36" providerId="LiveId" clId="{19C986D1-42AC-4268-8632-5DAA092D3A0F}" dt="2024-03-19T08:38:04.573" v="985" actId="1076"/>
        <pc:sldMkLst>
          <pc:docMk/>
          <pc:sldMk cId="2792347635" sldId="518"/>
        </pc:sldMkLst>
      </pc:sldChg>
      <pc:sldChg chg="del">
        <pc:chgData name="kotaro uzawa" userId="3dd9582fdb51bf36" providerId="LiveId" clId="{19C986D1-42AC-4268-8632-5DAA092D3A0F}" dt="2024-03-18T12:02:35.029" v="40" actId="2696"/>
        <pc:sldMkLst>
          <pc:docMk/>
          <pc:sldMk cId="2522728514" sldId="520"/>
        </pc:sldMkLst>
      </pc:sldChg>
      <pc:sldChg chg="modSp mod">
        <pc:chgData name="kotaro uzawa" userId="3dd9582fdb51bf36" providerId="LiveId" clId="{19C986D1-42AC-4268-8632-5DAA092D3A0F}" dt="2024-03-20T00:17:07.138" v="1041" actId="1076"/>
        <pc:sldMkLst>
          <pc:docMk/>
          <pc:sldMk cId="4098554576" sldId="521"/>
        </pc:sldMkLst>
      </pc:sldChg>
      <pc:sldChg chg="del">
        <pc:chgData name="kotaro uzawa" userId="3dd9582fdb51bf36" providerId="LiveId" clId="{19C986D1-42AC-4268-8632-5DAA092D3A0F}" dt="2024-03-18T12:03:33.983" v="41" actId="2696"/>
        <pc:sldMkLst>
          <pc:docMk/>
          <pc:sldMk cId="2251494080" sldId="522"/>
        </pc:sldMkLst>
      </pc:sldChg>
    </pc:docChg>
  </pc:docChgLst>
  <pc:docChgLst>
    <pc:chgData name="uzawaktr@outlook.jp" userId="9471b0887bca2b09" providerId="LiveId" clId="{534E0490-94C9-45B7-869F-FF675193E77A}"/>
    <pc:docChg chg="undo custSel addSld delSld modSld sldOrd">
      <pc:chgData name="uzawaktr@outlook.jp" userId="9471b0887bca2b09" providerId="LiveId" clId="{534E0490-94C9-45B7-869F-FF675193E77A}" dt="2024-10-23T07:46:22.333" v="5778" actId="14100"/>
      <pc:docMkLst>
        <pc:docMk/>
      </pc:docMkLst>
      <pc:sldChg chg="delSp modSp mod">
        <pc:chgData name="uzawaktr@outlook.jp" userId="9471b0887bca2b09" providerId="LiveId" clId="{534E0490-94C9-45B7-869F-FF675193E77A}" dt="2024-10-21T06:02:23.849" v="4948" actId="1076"/>
        <pc:sldMkLst>
          <pc:docMk/>
          <pc:sldMk cId="2759761156" sldId="301"/>
        </pc:sldMkLst>
        <pc:spChg chg="mod">
          <ac:chgData name="uzawaktr@outlook.jp" userId="9471b0887bca2b09" providerId="LiveId" clId="{534E0490-94C9-45B7-869F-FF675193E77A}" dt="2024-10-21T06:02:15.420" v="4947" actId="403"/>
          <ac:spMkLst>
            <pc:docMk/>
            <pc:sldMk cId="2759761156" sldId="301"/>
            <ac:spMk id="2" creationId="{B2860994-9378-4DA1-BF61-5B567307FE5D}"/>
          </ac:spMkLst>
        </pc:spChg>
        <pc:spChg chg="mod">
          <ac:chgData name="uzawaktr@outlook.jp" userId="9471b0887bca2b09" providerId="LiveId" clId="{534E0490-94C9-45B7-869F-FF675193E77A}" dt="2024-10-19T11:54:34.565" v="1107" actId="20577"/>
          <ac:spMkLst>
            <pc:docMk/>
            <pc:sldMk cId="2759761156" sldId="301"/>
            <ac:spMk id="4" creationId="{BA38001F-3E05-671F-D042-76EACC1D324B}"/>
          </ac:spMkLst>
        </pc:spChg>
        <pc:spChg chg="mod">
          <ac:chgData name="uzawaktr@outlook.jp" userId="9471b0887bca2b09" providerId="LiveId" clId="{534E0490-94C9-45B7-869F-FF675193E77A}" dt="2024-10-21T06:02:23.849" v="4948" actId="1076"/>
          <ac:spMkLst>
            <pc:docMk/>
            <pc:sldMk cId="2759761156" sldId="301"/>
            <ac:spMk id="20" creationId="{00000000-0000-0000-0000-000000000000}"/>
          </ac:spMkLst>
        </pc:spChg>
      </pc:sldChg>
      <pc:sldChg chg="addSp delSp modSp add del mod ord">
        <pc:chgData name="uzawaktr@outlook.jp" userId="9471b0887bca2b09" providerId="LiveId" clId="{534E0490-94C9-45B7-869F-FF675193E77A}" dt="2024-10-20T11:16:06.609" v="4257" actId="20577"/>
        <pc:sldMkLst>
          <pc:docMk/>
          <pc:sldMk cId="3933429998" sldId="441"/>
        </pc:sldMkLst>
        <pc:spChg chg="mod">
          <ac:chgData name="uzawaktr@outlook.jp" userId="9471b0887bca2b09" providerId="LiveId" clId="{534E0490-94C9-45B7-869F-FF675193E77A}" dt="2024-10-20T11:11:33.555" v="4106" actId="1076"/>
          <ac:spMkLst>
            <pc:docMk/>
            <pc:sldMk cId="3933429998" sldId="441"/>
            <ac:spMk id="2" creationId="{04EE2E60-493B-6DFF-405F-172F0F7457D6}"/>
          </ac:spMkLst>
        </pc:spChg>
        <pc:spChg chg="mod">
          <ac:chgData name="uzawaktr@outlook.jp" userId="9471b0887bca2b09" providerId="LiveId" clId="{534E0490-94C9-45B7-869F-FF675193E77A}" dt="2024-10-20T11:03:40.768" v="3912" actId="20577"/>
          <ac:spMkLst>
            <pc:docMk/>
            <pc:sldMk cId="3933429998" sldId="441"/>
            <ac:spMk id="3" creationId="{9908F546-EAE0-C219-E040-67F73D54623C}"/>
          </ac:spMkLst>
        </pc:spChg>
        <pc:spChg chg="add del mod">
          <ac:chgData name="uzawaktr@outlook.jp" userId="9471b0887bca2b09" providerId="LiveId" clId="{534E0490-94C9-45B7-869F-FF675193E77A}" dt="2024-10-20T11:11:14.685" v="4102" actId="14100"/>
          <ac:spMkLst>
            <pc:docMk/>
            <pc:sldMk cId="3933429998" sldId="441"/>
            <ac:spMk id="4" creationId="{7E6255B8-FB17-E5A4-42FE-14A206BD8C3B}"/>
          </ac:spMkLst>
        </pc:spChg>
        <pc:spChg chg="mod">
          <ac:chgData name="uzawaktr@outlook.jp" userId="9471b0887bca2b09" providerId="LiveId" clId="{534E0490-94C9-45B7-869F-FF675193E77A}" dt="2024-10-20T11:05:46.392" v="3979" actId="20577"/>
          <ac:spMkLst>
            <pc:docMk/>
            <pc:sldMk cId="3933429998" sldId="441"/>
            <ac:spMk id="7" creationId="{4E977F6E-7F4E-C6ED-53D7-2DF7A97F784D}"/>
          </ac:spMkLst>
        </pc:spChg>
        <pc:spChg chg="add mod">
          <ac:chgData name="uzawaktr@outlook.jp" userId="9471b0887bca2b09" providerId="LiveId" clId="{534E0490-94C9-45B7-869F-FF675193E77A}" dt="2024-10-20T11:11:05.652" v="4097" actId="1076"/>
          <ac:spMkLst>
            <pc:docMk/>
            <pc:sldMk cId="3933429998" sldId="441"/>
            <ac:spMk id="12" creationId="{DBF70764-FB24-A883-8A24-CEC48D840A74}"/>
          </ac:spMkLst>
        </pc:spChg>
        <pc:spChg chg="add mod">
          <ac:chgData name="uzawaktr@outlook.jp" userId="9471b0887bca2b09" providerId="LiveId" clId="{534E0490-94C9-45B7-869F-FF675193E77A}" dt="2024-10-20T11:16:06.609" v="4257" actId="20577"/>
          <ac:spMkLst>
            <pc:docMk/>
            <pc:sldMk cId="3933429998" sldId="441"/>
            <ac:spMk id="41" creationId="{DE3477B9-08A1-DD3E-CF02-10F26B5BDEAA}"/>
          </ac:spMkLst>
        </pc:spChg>
        <pc:grpChg chg="add mod">
          <ac:chgData name="uzawaktr@outlook.jp" userId="9471b0887bca2b09" providerId="LiveId" clId="{534E0490-94C9-45B7-869F-FF675193E77A}" dt="2024-10-20T11:11:20.074" v="4103" actId="1076"/>
          <ac:grpSpMkLst>
            <pc:docMk/>
            <pc:sldMk cId="3933429998" sldId="441"/>
            <ac:grpSpMk id="13" creationId="{CADF2265-B8AE-7828-9CC4-3F508B63C95A}"/>
          </ac:grpSpMkLst>
        </pc:grpChg>
        <pc:picChg chg="add mod">
          <ac:chgData name="uzawaktr@outlook.jp" userId="9471b0887bca2b09" providerId="LiveId" clId="{534E0490-94C9-45B7-869F-FF675193E77A}" dt="2024-10-20T11:09:14.576" v="4086" actId="164"/>
          <ac:picMkLst>
            <pc:docMk/>
            <pc:sldMk cId="3933429998" sldId="441"/>
            <ac:picMk id="11" creationId="{639E9F7B-2885-5160-3FDE-59067D5161AF}"/>
          </ac:picMkLst>
        </pc:picChg>
      </pc:sldChg>
      <pc:sldChg chg="addSp modSp add mod">
        <pc:chgData name="uzawaktr@outlook.jp" userId="9471b0887bca2b09" providerId="LiveId" clId="{534E0490-94C9-45B7-869F-FF675193E77A}" dt="2024-10-19T11:55:51.497" v="1116" actId="1076"/>
        <pc:sldMkLst>
          <pc:docMk/>
          <pc:sldMk cId="222286871" sldId="459"/>
        </pc:sldMkLst>
        <pc:spChg chg="mod">
          <ac:chgData name="uzawaktr@outlook.jp" userId="9471b0887bca2b09" providerId="LiveId" clId="{534E0490-94C9-45B7-869F-FF675193E77A}" dt="2024-10-19T11:55:37.220" v="1112" actId="21"/>
          <ac:spMkLst>
            <pc:docMk/>
            <pc:sldMk cId="222286871" sldId="459"/>
            <ac:spMk id="3" creationId="{AE535050-16EA-B457-AA87-E6CBC463AAA5}"/>
          </ac:spMkLst>
        </pc:spChg>
        <pc:spChg chg="add mod">
          <ac:chgData name="uzawaktr@outlook.jp" userId="9471b0887bca2b09" providerId="LiveId" clId="{534E0490-94C9-45B7-869F-FF675193E77A}" dt="2024-10-19T11:55:51.497" v="1116" actId="1076"/>
          <ac:spMkLst>
            <pc:docMk/>
            <pc:sldMk cId="222286871" sldId="459"/>
            <ac:spMk id="5" creationId="{DE5A4DD9-C17D-96E0-8956-347FF49DDDF9}"/>
          </ac:spMkLst>
        </pc:spChg>
      </pc:sldChg>
      <pc:sldChg chg="addSp delSp modSp add mod">
        <pc:chgData name="uzawaktr@outlook.jp" userId="9471b0887bca2b09" providerId="LiveId" clId="{534E0490-94C9-45B7-869F-FF675193E77A}" dt="2024-10-22T04:48:52.432" v="5379" actId="21"/>
        <pc:sldMkLst>
          <pc:docMk/>
          <pc:sldMk cId="4057013642" sldId="462"/>
        </pc:sldMkLst>
        <pc:spChg chg="add del">
          <ac:chgData name="uzawaktr@outlook.jp" userId="9471b0887bca2b09" providerId="LiveId" clId="{534E0490-94C9-45B7-869F-FF675193E77A}" dt="2024-10-22T04:48:52.432" v="5379" actId="21"/>
          <ac:spMkLst>
            <pc:docMk/>
            <pc:sldMk cId="4057013642" sldId="462"/>
            <ac:spMk id="5" creationId="{4749ABB7-DB14-01F9-2677-3A134A2775E1}"/>
          </ac:spMkLst>
        </pc:spChg>
        <pc:spChg chg="add del">
          <ac:chgData name="uzawaktr@outlook.jp" userId="9471b0887bca2b09" providerId="LiveId" clId="{534E0490-94C9-45B7-869F-FF675193E77A}" dt="2024-10-22T04:48:52.432" v="5379" actId="21"/>
          <ac:spMkLst>
            <pc:docMk/>
            <pc:sldMk cId="4057013642" sldId="462"/>
            <ac:spMk id="6" creationId="{2F323C5E-19B9-AC68-D1BA-7C08109CBBCA}"/>
          </ac:spMkLst>
        </pc:spChg>
        <pc:spChg chg="add del mod">
          <ac:chgData name="uzawaktr@outlook.jp" userId="9471b0887bca2b09" providerId="LiveId" clId="{534E0490-94C9-45B7-869F-FF675193E77A}" dt="2024-10-22T04:48:52.432" v="5379" actId="21"/>
          <ac:spMkLst>
            <pc:docMk/>
            <pc:sldMk cId="4057013642" sldId="462"/>
            <ac:spMk id="24" creationId="{759212E6-94B1-BBF5-EA2E-AEECF7D63D25}"/>
          </ac:spMkLst>
        </pc:spChg>
        <pc:spChg chg="add del">
          <ac:chgData name="uzawaktr@outlook.jp" userId="9471b0887bca2b09" providerId="LiveId" clId="{534E0490-94C9-45B7-869F-FF675193E77A}" dt="2024-10-22T04:48:52.432" v="5379" actId="21"/>
          <ac:spMkLst>
            <pc:docMk/>
            <pc:sldMk cId="4057013642" sldId="462"/>
            <ac:spMk id="26" creationId="{8EC99E36-6893-2E1F-62BE-C34C5A7E20A5}"/>
          </ac:spMkLst>
        </pc:spChg>
        <pc:picChg chg="add del">
          <ac:chgData name="uzawaktr@outlook.jp" userId="9471b0887bca2b09" providerId="LiveId" clId="{534E0490-94C9-45B7-869F-FF675193E77A}" dt="2024-10-22T04:48:52.432" v="5379" actId="21"/>
          <ac:picMkLst>
            <pc:docMk/>
            <pc:sldMk cId="4057013642" sldId="462"/>
            <ac:picMk id="13" creationId="{64F57D4D-A11A-E12A-D391-CD66C4C18393}"/>
          </ac:picMkLst>
        </pc:picChg>
      </pc:sldChg>
      <pc:sldChg chg="modSp add mod">
        <pc:chgData name="uzawaktr@outlook.jp" userId="9471b0887bca2b09" providerId="LiveId" clId="{534E0490-94C9-45B7-869F-FF675193E77A}" dt="2024-10-23T07:46:22.333" v="5778" actId="14100"/>
        <pc:sldMkLst>
          <pc:docMk/>
          <pc:sldMk cId="1084673912" sldId="466"/>
        </pc:sldMkLst>
        <pc:spChg chg="mod">
          <ac:chgData name="uzawaktr@outlook.jp" userId="9471b0887bca2b09" providerId="LiveId" clId="{534E0490-94C9-45B7-869F-FF675193E77A}" dt="2024-10-19T11:51:58.358" v="1082" actId="20577"/>
          <ac:spMkLst>
            <pc:docMk/>
            <pc:sldMk cId="1084673912" sldId="466"/>
            <ac:spMk id="4" creationId="{E3947DEF-9A4B-5966-E0C5-23CC4EAB25DE}"/>
          </ac:spMkLst>
        </pc:spChg>
        <pc:spChg chg="mod">
          <ac:chgData name="uzawaktr@outlook.jp" userId="9471b0887bca2b09" providerId="LiveId" clId="{534E0490-94C9-45B7-869F-FF675193E77A}" dt="2024-10-19T11:56:34.215" v="1120" actId="20577"/>
          <ac:spMkLst>
            <pc:docMk/>
            <pc:sldMk cId="1084673912" sldId="466"/>
            <ac:spMk id="9" creationId="{6AB7A21F-4838-7276-FCFD-E40F92CD9EF6}"/>
          </ac:spMkLst>
        </pc:spChg>
        <pc:spChg chg="mod">
          <ac:chgData name="uzawaktr@outlook.jp" userId="9471b0887bca2b09" providerId="LiveId" clId="{534E0490-94C9-45B7-869F-FF675193E77A}" dt="2024-10-20T09:52:24.720" v="2087" actId="1076"/>
          <ac:spMkLst>
            <pc:docMk/>
            <pc:sldMk cId="1084673912" sldId="466"/>
            <ac:spMk id="15" creationId="{2BD9EFBD-E71B-413C-6EA1-03E1CC81EBDD}"/>
          </ac:spMkLst>
        </pc:spChg>
        <pc:spChg chg="mod">
          <ac:chgData name="uzawaktr@outlook.jp" userId="9471b0887bca2b09" providerId="LiveId" clId="{534E0490-94C9-45B7-869F-FF675193E77A}" dt="2024-10-20T14:10:02.768" v="4920" actId="20577"/>
          <ac:spMkLst>
            <pc:docMk/>
            <pc:sldMk cId="1084673912" sldId="466"/>
            <ac:spMk id="17" creationId="{581F80FB-5CBF-5EB0-44C2-3BCA52F4B483}"/>
          </ac:spMkLst>
        </pc:spChg>
        <pc:grpChg chg="mod">
          <ac:chgData name="uzawaktr@outlook.jp" userId="9471b0887bca2b09" providerId="LiveId" clId="{534E0490-94C9-45B7-869F-FF675193E77A}" dt="2024-10-20T09:52:24.720" v="2087" actId="1076"/>
          <ac:grpSpMkLst>
            <pc:docMk/>
            <pc:sldMk cId="1084673912" sldId="466"/>
            <ac:grpSpMk id="2" creationId="{BC9ED104-E680-D7A8-1164-D5CAB2BE585D}"/>
          </ac:grpSpMkLst>
        </pc:grpChg>
        <pc:picChg chg="mod">
          <ac:chgData name="uzawaktr@outlook.jp" userId="9471b0887bca2b09" providerId="LiveId" clId="{534E0490-94C9-45B7-869F-FF675193E77A}" dt="2024-10-20T09:52:24.376" v="2086" actId="1076"/>
          <ac:picMkLst>
            <pc:docMk/>
            <pc:sldMk cId="1084673912" sldId="466"/>
            <ac:picMk id="11" creationId="{6121D5B1-E7E2-65BC-2BE0-570C1ADB0D6D}"/>
          </ac:picMkLst>
        </pc:picChg>
        <pc:cxnChg chg="mod">
          <ac:chgData name="uzawaktr@outlook.jp" userId="9471b0887bca2b09" providerId="LiveId" clId="{534E0490-94C9-45B7-869F-FF675193E77A}" dt="2024-10-23T07:46:22.333" v="5778" actId="14100"/>
          <ac:cxnSpMkLst>
            <pc:docMk/>
            <pc:sldMk cId="1084673912" sldId="466"/>
            <ac:cxnSpMk id="13" creationId="{FB2FAAA3-0386-94A7-BAB2-F65671E42CDE}"/>
          </ac:cxnSpMkLst>
        </pc:cxnChg>
      </pc:sldChg>
      <pc:sldChg chg="modSp add mod">
        <pc:chgData name="uzawaktr@outlook.jp" userId="9471b0887bca2b09" providerId="LiveId" clId="{534E0490-94C9-45B7-869F-FF675193E77A}" dt="2024-10-20T10:30:52.299" v="2941" actId="20577"/>
        <pc:sldMkLst>
          <pc:docMk/>
          <pc:sldMk cId="1695722807" sldId="472"/>
        </pc:sldMkLst>
        <pc:spChg chg="mod">
          <ac:chgData name="uzawaktr@outlook.jp" userId="9471b0887bca2b09" providerId="LiveId" clId="{534E0490-94C9-45B7-869F-FF675193E77A}" dt="2024-10-20T10:30:52.299" v="2941" actId="20577"/>
          <ac:spMkLst>
            <pc:docMk/>
            <pc:sldMk cId="1695722807" sldId="472"/>
            <ac:spMk id="4" creationId="{B36168E8-320F-D848-754E-7410DDE0C0E4}"/>
          </ac:spMkLst>
        </pc:spChg>
      </pc:sldChg>
      <pc:sldChg chg="add del">
        <pc:chgData name="uzawaktr@outlook.jp" userId="9471b0887bca2b09" providerId="LiveId" clId="{534E0490-94C9-45B7-869F-FF675193E77A}" dt="2024-10-20T10:30:28.692" v="2924" actId="2696"/>
        <pc:sldMkLst>
          <pc:docMk/>
          <pc:sldMk cId="3630185009" sldId="472"/>
        </pc:sldMkLst>
      </pc:sldChg>
      <pc:sldChg chg="delSp modSp add mod">
        <pc:chgData name="uzawaktr@outlook.jp" userId="9471b0887bca2b09" providerId="LiveId" clId="{534E0490-94C9-45B7-869F-FF675193E77A}" dt="2024-10-20T11:00:15.124" v="3817" actId="21"/>
        <pc:sldMkLst>
          <pc:docMk/>
          <pc:sldMk cId="1583061043" sldId="475"/>
        </pc:sldMkLst>
      </pc:sldChg>
      <pc:sldChg chg="modSp mod">
        <pc:chgData name="uzawaktr@outlook.jp" userId="9471b0887bca2b09" providerId="LiveId" clId="{534E0490-94C9-45B7-869F-FF675193E77A}" dt="2024-10-19T12:23:46.572" v="1797" actId="1076"/>
        <pc:sldMkLst>
          <pc:docMk/>
          <pc:sldMk cId="918669019" sldId="481"/>
        </pc:sldMkLst>
        <pc:spChg chg="mod">
          <ac:chgData name="uzawaktr@outlook.jp" userId="9471b0887bca2b09" providerId="LiveId" clId="{534E0490-94C9-45B7-869F-FF675193E77A}" dt="2024-10-19T12:23:46.572" v="1797" actId="1076"/>
          <ac:spMkLst>
            <pc:docMk/>
            <pc:sldMk cId="918669019" sldId="481"/>
            <ac:spMk id="20" creationId="{C228503E-72CC-12C5-608D-8BD339E23A77}"/>
          </ac:spMkLst>
        </pc:spChg>
      </pc:sldChg>
      <pc:sldChg chg="addSp delSp modSp add mod">
        <pc:chgData name="uzawaktr@outlook.jp" userId="9471b0887bca2b09" providerId="LiveId" clId="{534E0490-94C9-45B7-869F-FF675193E77A}" dt="2024-10-19T11:55:52.836" v="1117"/>
        <pc:sldMkLst>
          <pc:docMk/>
          <pc:sldMk cId="3187768845" sldId="495"/>
        </pc:sldMkLst>
        <pc:spChg chg="add mod">
          <ac:chgData name="uzawaktr@outlook.jp" userId="9471b0887bca2b09" providerId="LiveId" clId="{534E0490-94C9-45B7-869F-FF675193E77A}" dt="2024-10-19T11:55:52.836" v="1117"/>
          <ac:spMkLst>
            <pc:docMk/>
            <pc:sldMk cId="3187768845" sldId="495"/>
            <ac:spMk id="14" creationId="{29EE2E9C-E21C-889B-5B58-96296B8B1570}"/>
          </ac:spMkLst>
        </pc:spChg>
      </pc:sldChg>
      <pc:sldChg chg="add">
        <pc:chgData name="uzawaktr@outlook.jp" userId="9471b0887bca2b09" providerId="LiveId" clId="{534E0490-94C9-45B7-869F-FF675193E77A}" dt="2024-10-19T11:23:59.589" v="520"/>
        <pc:sldMkLst>
          <pc:docMk/>
          <pc:sldMk cId="3419834481" sldId="497"/>
        </pc:sldMkLst>
      </pc:sldChg>
      <pc:sldChg chg="mod modShow">
        <pc:chgData name="uzawaktr@outlook.jp" userId="9471b0887bca2b09" providerId="LiveId" clId="{534E0490-94C9-45B7-869F-FF675193E77A}" dt="2024-10-19T11:12:18.204" v="76" actId="729"/>
        <pc:sldMkLst>
          <pc:docMk/>
          <pc:sldMk cId="2801225279" sldId="499"/>
        </pc:sldMkLst>
      </pc:sldChg>
      <pc:sldChg chg="addSp modSp add mod">
        <pc:chgData name="uzawaktr@outlook.jp" userId="9471b0887bca2b09" providerId="LiveId" clId="{534E0490-94C9-45B7-869F-FF675193E77A}" dt="2024-10-19T11:52:01.738" v="1083"/>
        <pc:sldMkLst>
          <pc:docMk/>
          <pc:sldMk cId="4234137008" sldId="502"/>
        </pc:sldMkLst>
        <pc:spChg chg="mod">
          <ac:chgData name="uzawaktr@outlook.jp" userId="9471b0887bca2b09" providerId="LiveId" clId="{534E0490-94C9-45B7-869F-FF675193E77A}" dt="2024-10-19T11:45:22.840" v="1018" actId="1076"/>
          <ac:spMkLst>
            <pc:docMk/>
            <pc:sldMk cId="4234137008" sldId="502"/>
            <ac:spMk id="3" creationId="{2B07F59D-768D-D01D-5C29-457F2F9DC7E5}"/>
          </ac:spMkLst>
        </pc:spChg>
        <pc:spChg chg="add mod">
          <ac:chgData name="uzawaktr@outlook.jp" userId="9471b0887bca2b09" providerId="LiveId" clId="{534E0490-94C9-45B7-869F-FF675193E77A}" dt="2024-10-19T11:44:50.428" v="1012" actId="403"/>
          <ac:spMkLst>
            <pc:docMk/>
            <pc:sldMk cId="4234137008" sldId="502"/>
            <ac:spMk id="4" creationId="{2EC1F63B-80DA-E1B9-8E0C-CEF8966E45A3}"/>
          </ac:spMkLst>
        </pc:spChg>
        <pc:spChg chg="mod">
          <ac:chgData name="uzawaktr@outlook.jp" userId="9471b0887bca2b09" providerId="LiveId" clId="{534E0490-94C9-45B7-869F-FF675193E77A}" dt="2024-10-19T11:45:00.759" v="1013" actId="403"/>
          <ac:spMkLst>
            <pc:docMk/>
            <pc:sldMk cId="4234137008" sldId="502"/>
            <ac:spMk id="5" creationId="{59191FF1-F4E6-C14F-3391-7ED2181AD719}"/>
          </ac:spMkLst>
        </pc:spChg>
        <pc:spChg chg="add mod">
          <ac:chgData name="uzawaktr@outlook.jp" userId="9471b0887bca2b09" providerId="LiveId" clId="{534E0490-94C9-45B7-869F-FF675193E77A}" dt="2024-10-19T11:50:46.110" v="1067" actId="20577"/>
          <ac:spMkLst>
            <pc:docMk/>
            <pc:sldMk cId="4234137008" sldId="502"/>
            <ac:spMk id="6" creationId="{A1297C55-6332-2FFC-F7B3-282C47EABA27}"/>
          </ac:spMkLst>
        </pc:spChg>
        <pc:spChg chg="add mod">
          <ac:chgData name="uzawaktr@outlook.jp" userId="9471b0887bca2b09" providerId="LiveId" clId="{534E0490-94C9-45B7-869F-FF675193E77A}" dt="2024-10-19T11:52:01.738" v="1083"/>
          <ac:spMkLst>
            <pc:docMk/>
            <pc:sldMk cId="4234137008" sldId="502"/>
            <ac:spMk id="8" creationId="{DF8A35BD-86B0-89C7-197A-36674FEA26E0}"/>
          </ac:spMkLst>
        </pc:spChg>
        <pc:spChg chg="mod">
          <ac:chgData name="uzawaktr@outlook.jp" userId="9471b0887bca2b09" providerId="LiveId" clId="{534E0490-94C9-45B7-869F-FF675193E77A}" dt="2024-10-19T11:50:53.929" v="1069" actId="1076"/>
          <ac:spMkLst>
            <pc:docMk/>
            <pc:sldMk cId="4234137008" sldId="502"/>
            <ac:spMk id="16" creationId="{DCF13006-4A9C-C964-DE6B-F062B1C4F005}"/>
          </ac:spMkLst>
        </pc:spChg>
        <pc:spChg chg="mod">
          <ac:chgData name="uzawaktr@outlook.jp" userId="9471b0887bca2b09" providerId="LiveId" clId="{534E0490-94C9-45B7-869F-FF675193E77A}" dt="2024-10-19T11:45:06.236" v="1015" actId="255"/>
          <ac:spMkLst>
            <pc:docMk/>
            <pc:sldMk cId="4234137008" sldId="502"/>
            <ac:spMk id="17" creationId="{581F80FB-5CBF-5EB0-44C2-3BCA52F4B483}"/>
          </ac:spMkLst>
        </pc:spChg>
        <pc:picChg chg="mod">
          <ac:chgData name="uzawaktr@outlook.jp" userId="9471b0887bca2b09" providerId="LiveId" clId="{534E0490-94C9-45B7-869F-FF675193E77A}" dt="2024-10-19T11:48:37.394" v="1038" actId="1076"/>
          <ac:picMkLst>
            <pc:docMk/>
            <pc:sldMk cId="4234137008" sldId="502"/>
            <ac:picMk id="7" creationId="{BB67B2C2-7BB1-19AC-883D-60017CA95D5E}"/>
          </ac:picMkLst>
        </pc:picChg>
      </pc:sldChg>
      <pc:sldChg chg="modSp add mod">
        <pc:chgData name="uzawaktr@outlook.jp" userId="9471b0887bca2b09" providerId="LiveId" clId="{534E0490-94C9-45B7-869F-FF675193E77A}" dt="2024-10-20T12:54:28.824" v="4808" actId="14100"/>
        <pc:sldMkLst>
          <pc:docMk/>
          <pc:sldMk cId="789682304" sldId="503"/>
        </pc:sldMkLst>
        <pc:spChg chg="mod">
          <ac:chgData name="uzawaktr@outlook.jp" userId="9471b0887bca2b09" providerId="LiveId" clId="{534E0490-94C9-45B7-869F-FF675193E77A}" dt="2024-10-20T12:54:28.824" v="4808" actId="14100"/>
          <ac:spMkLst>
            <pc:docMk/>
            <pc:sldMk cId="789682304" sldId="503"/>
            <ac:spMk id="29" creationId="{F09CEE18-59CC-FB86-06E1-6ACF876C42A6}"/>
          </ac:spMkLst>
        </pc:spChg>
      </pc:sldChg>
      <pc:sldChg chg="add">
        <pc:chgData name="uzawaktr@outlook.jp" userId="9471b0887bca2b09" providerId="LiveId" clId="{534E0490-94C9-45B7-869F-FF675193E77A}" dt="2024-10-19T11:23:59.589" v="520"/>
        <pc:sldMkLst>
          <pc:docMk/>
          <pc:sldMk cId="1644412470" sldId="504"/>
        </pc:sldMkLst>
      </pc:sldChg>
      <pc:sldChg chg="add">
        <pc:chgData name="uzawaktr@outlook.jp" userId="9471b0887bca2b09" providerId="LiveId" clId="{534E0490-94C9-45B7-869F-FF675193E77A}" dt="2024-10-19T11:23:59.589" v="520"/>
        <pc:sldMkLst>
          <pc:docMk/>
          <pc:sldMk cId="2792347635" sldId="518"/>
        </pc:sldMkLst>
      </pc:sldChg>
      <pc:sldChg chg="modSp add mod">
        <pc:chgData name="uzawaktr@outlook.jp" userId="9471b0887bca2b09" providerId="LiveId" clId="{534E0490-94C9-45B7-869F-FF675193E77A}" dt="2024-10-20T09:44:05.958" v="1874" actId="1076"/>
        <pc:sldMkLst>
          <pc:docMk/>
          <pc:sldMk cId="2950004778" sldId="523"/>
        </pc:sldMkLst>
        <pc:spChg chg="mod">
          <ac:chgData name="uzawaktr@outlook.jp" userId="9471b0887bca2b09" providerId="LiveId" clId="{534E0490-94C9-45B7-869F-FF675193E77A}" dt="2024-10-20T09:43:51.944" v="1871" actId="1076"/>
          <ac:spMkLst>
            <pc:docMk/>
            <pc:sldMk cId="2950004778" sldId="523"/>
            <ac:spMk id="25" creationId="{9B1FCC4B-7337-752E-0A81-2F9F6E73272C}"/>
          </ac:spMkLst>
        </pc:spChg>
        <pc:spChg chg="mod">
          <ac:chgData name="uzawaktr@outlook.jp" userId="9471b0887bca2b09" providerId="LiveId" clId="{534E0490-94C9-45B7-869F-FF675193E77A}" dt="2024-10-20T09:44:05.958" v="1874" actId="1076"/>
          <ac:spMkLst>
            <pc:docMk/>
            <pc:sldMk cId="2950004778" sldId="523"/>
            <ac:spMk id="59" creationId="{78BB7D11-157B-86D6-5914-0E4D61BDAF93}"/>
          </ac:spMkLst>
        </pc:spChg>
      </pc:sldChg>
      <pc:sldChg chg="addSp delSp modSp del mod">
        <pc:chgData name="uzawaktr@outlook.jp" userId="9471b0887bca2b09" providerId="LiveId" clId="{534E0490-94C9-45B7-869F-FF675193E77A}" dt="2024-10-19T12:16:56.718" v="1625" actId="2696"/>
        <pc:sldMkLst>
          <pc:docMk/>
          <pc:sldMk cId="2977395566" sldId="548"/>
        </pc:sldMkLst>
      </pc:sldChg>
      <pc:sldChg chg="addSp delSp modSp mod">
        <pc:chgData name="uzawaktr@outlook.jp" userId="9471b0887bca2b09" providerId="LiveId" clId="{534E0490-94C9-45B7-869F-FF675193E77A}" dt="2024-10-19T12:24:43.240" v="1805"/>
        <pc:sldMkLst>
          <pc:docMk/>
          <pc:sldMk cId="1796399648" sldId="552"/>
        </pc:sldMkLst>
        <pc:spChg chg="add mod">
          <ac:chgData name="uzawaktr@outlook.jp" userId="9471b0887bca2b09" providerId="LiveId" clId="{534E0490-94C9-45B7-869F-FF675193E77A}" dt="2024-10-19T12:24:43.240" v="1805"/>
          <ac:spMkLst>
            <pc:docMk/>
            <pc:sldMk cId="1796399648" sldId="552"/>
            <ac:spMk id="5" creationId="{40489C06-DAD0-56AC-8397-A5E32D9FDCBE}"/>
          </ac:spMkLst>
        </pc:spChg>
      </pc:sldChg>
      <pc:sldChg chg="addSp modSp mod">
        <pc:chgData name="uzawaktr@outlook.jp" userId="9471b0887bca2b09" providerId="LiveId" clId="{534E0490-94C9-45B7-869F-FF675193E77A}" dt="2024-10-19T12:24:35.821" v="1803" actId="1076"/>
        <pc:sldMkLst>
          <pc:docMk/>
          <pc:sldMk cId="953746679" sldId="553"/>
        </pc:sldMkLst>
      </pc:sldChg>
      <pc:sldChg chg="add">
        <pc:chgData name="uzawaktr@outlook.jp" userId="9471b0887bca2b09" providerId="LiveId" clId="{534E0490-94C9-45B7-869F-FF675193E77A}" dt="2024-10-20T10:38:04.830" v="3062"/>
        <pc:sldMkLst>
          <pc:docMk/>
          <pc:sldMk cId="562527330" sldId="559"/>
        </pc:sldMkLst>
      </pc:sldChg>
      <pc:sldChg chg="addSp delSp modSp del mod ord">
        <pc:chgData name="uzawaktr@outlook.jp" userId="9471b0887bca2b09" providerId="LiveId" clId="{534E0490-94C9-45B7-869F-FF675193E77A}" dt="2024-10-20T10:31:40.972" v="2946" actId="2696"/>
        <pc:sldMkLst>
          <pc:docMk/>
          <pc:sldMk cId="2109443897" sldId="560"/>
        </pc:sldMkLst>
      </pc:sldChg>
      <pc:sldChg chg="delSp modSp mod ord">
        <pc:chgData name="uzawaktr@outlook.jp" userId="9471b0887bca2b09" providerId="LiveId" clId="{534E0490-94C9-45B7-869F-FF675193E77A}" dt="2024-10-19T12:11:21.856" v="1451" actId="21"/>
        <pc:sldMkLst>
          <pc:docMk/>
          <pc:sldMk cId="820891879" sldId="561"/>
        </pc:sldMkLst>
        <pc:spChg chg="mod">
          <ac:chgData name="uzawaktr@outlook.jp" userId="9471b0887bca2b09" providerId="LiveId" clId="{534E0490-94C9-45B7-869F-FF675193E77A}" dt="2024-10-19T12:10:52.654" v="1449" actId="20577"/>
          <ac:spMkLst>
            <pc:docMk/>
            <pc:sldMk cId="820891879" sldId="561"/>
            <ac:spMk id="9" creationId="{1DD67B08-85EB-B7AA-7C42-AEECDC7EED63}"/>
          </ac:spMkLst>
        </pc:spChg>
      </pc:sldChg>
      <pc:sldChg chg="modSp add mod ord">
        <pc:chgData name="uzawaktr@outlook.jp" userId="9471b0887bca2b09" providerId="LiveId" clId="{534E0490-94C9-45B7-869F-FF675193E77A}" dt="2024-10-20T10:14:26.521" v="2645" actId="20577"/>
        <pc:sldMkLst>
          <pc:docMk/>
          <pc:sldMk cId="3917393589" sldId="563"/>
        </pc:sldMkLst>
        <pc:spChg chg="mod">
          <ac:chgData name="uzawaktr@outlook.jp" userId="9471b0887bca2b09" providerId="LiveId" clId="{534E0490-94C9-45B7-869F-FF675193E77A}" dt="2024-10-20T10:14:26.521" v="2645" actId="20577"/>
          <ac:spMkLst>
            <pc:docMk/>
            <pc:sldMk cId="3917393589" sldId="563"/>
            <ac:spMk id="60" creationId="{83D3F21F-CEEE-371C-FD3C-BB33C8184F28}"/>
          </ac:spMkLst>
        </pc:spChg>
      </pc:sldChg>
      <pc:sldChg chg="modSp add mod">
        <pc:chgData name="uzawaktr@outlook.jp" userId="9471b0887bca2b09" providerId="LiveId" clId="{534E0490-94C9-45B7-869F-FF675193E77A}" dt="2024-10-22T05:14:03.381" v="5536" actId="1076"/>
        <pc:sldMkLst>
          <pc:docMk/>
          <pc:sldMk cId="1522410000" sldId="566"/>
        </pc:sldMkLst>
        <pc:spChg chg="mod">
          <ac:chgData name="uzawaktr@outlook.jp" userId="9471b0887bca2b09" providerId="LiveId" clId="{534E0490-94C9-45B7-869F-FF675193E77A}" dt="2024-10-22T05:14:00.444" v="5535" actId="20577"/>
          <ac:spMkLst>
            <pc:docMk/>
            <pc:sldMk cId="1522410000" sldId="566"/>
            <ac:spMk id="3" creationId="{34D78387-C075-27CD-FD80-52B1B1FCF356}"/>
          </ac:spMkLst>
        </pc:spChg>
        <pc:spChg chg="mod">
          <ac:chgData name="uzawaktr@outlook.jp" userId="9471b0887bca2b09" providerId="LiveId" clId="{534E0490-94C9-45B7-869F-FF675193E77A}" dt="2024-10-20T10:31:43.483" v="2948" actId="20577"/>
          <ac:spMkLst>
            <pc:docMk/>
            <pc:sldMk cId="1522410000" sldId="566"/>
            <ac:spMk id="4" creationId="{B55723BE-8E6B-6885-66BD-2B9534964CE0}"/>
          </ac:spMkLst>
        </pc:spChg>
        <pc:spChg chg="mod">
          <ac:chgData name="uzawaktr@outlook.jp" userId="9471b0887bca2b09" providerId="LiveId" clId="{534E0490-94C9-45B7-869F-FF675193E77A}" dt="2024-10-22T05:13:32.493" v="5463" actId="20577"/>
          <ac:spMkLst>
            <pc:docMk/>
            <pc:sldMk cId="1522410000" sldId="566"/>
            <ac:spMk id="5" creationId="{28708495-21F2-4B04-0B86-B4D63B5D6974}"/>
          </ac:spMkLst>
        </pc:spChg>
      </pc:sldChg>
      <pc:sldChg chg="addSp delSp modSp mod ord modShow">
        <pc:chgData name="uzawaktr@outlook.jp" userId="9471b0887bca2b09" providerId="LiveId" clId="{534E0490-94C9-45B7-869F-FF675193E77A}" dt="2024-10-20T09:43:10.611" v="1869" actId="729"/>
        <pc:sldMkLst>
          <pc:docMk/>
          <pc:sldMk cId="2807160496" sldId="568"/>
        </pc:sldMkLst>
      </pc:sldChg>
      <pc:sldChg chg="add">
        <pc:chgData name="uzawaktr@outlook.jp" userId="9471b0887bca2b09" providerId="LiveId" clId="{534E0490-94C9-45B7-869F-FF675193E77A}" dt="2024-10-19T11:11:30.332" v="75"/>
        <pc:sldMkLst>
          <pc:docMk/>
          <pc:sldMk cId="1189662407" sldId="569"/>
        </pc:sldMkLst>
      </pc:sldChg>
      <pc:sldChg chg="addSp delSp modSp add del mod">
        <pc:chgData name="uzawaktr@outlook.jp" userId="9471b0887bca2b09" providerId="LiveId" clId="{534E0490-94C9-45B7-869F-FF675193E77A}" dt="2024-10-20T13:47:19.015" v="4810" actId="2696"/>
        <pc:sldMkLst>
          <pc:docMk/>
          <pc:sldMk cId="2126271237" sldId="574"/>
        </pc:sldMkLst>
      </pc:sldChg>
      <pc:sldChg chg="modSp add del mod ord modShow">
        <pc:chgData name="uzawaktr@outlook.jp" userId="9471b0887bca2b09" providerId="LiveId" clId="{534E0490-94C9-45B7-869F-FF675193E77A}" dt="2024-10-20T12:23:13.770" v="4519" actId="729"/>
        <pc:sldMkLst>
          <pc:docMk/>
          <pc:sldMk cId="2233958452" sldId="575"/>
        </pc:sldMkLst>
        <pc:spChg chg="mod">
          <ac:chgData name="uzawaktr@outlook.jp" userId="9471b0887bca2b09" providerId="LiveId" clId="{534E0490-94C9-45B7-869F-FF675193E77A}" dt="2024-10-20T11:28:14.658" v="4374" actId="20577"/>
          <ac:spMkLst>
            <pc:docMk/>
            <pc:sldMk cId="2233958452" sldId="575"/>
            <ac:spMk id="14" creationId="{6E253225-F5F0-8A3D-6F2E-BCC018B59FA8}"/>
          </ac:spMkLst>
        </pc:spChg>
        <pc:spChg chg="mod">
          <ac:chgData name="uzawaktr@outlook.jp" userId="9471b0887bca2b09" providerId="LiveId" clId="{534E0490-94C9-45B7-869F-FF675193E77A}" dt="2024-10-20T11:28:03.299" v="4370" actId="1076"/>
          <ac:spMkLst>
            <pc:docMk/>
            <pc:sldMk cId="2233958452" sldId="575"/>
            <ac:spMk id="16" creationId="{863E710E-67F1-4499-3E93-3EA47399E232}"/>
          </ac:spMkLst>
        </pc:spChg>
        <pc:spChg chg="mod">
          <ac:chgData name="uzawaktr@outlook.jp" userId="9471b0887bca2b09" providerId="LiveId" clId="{534E0490-94C9-45B7-869F-FF675193E77A}" dt="2024-10-20T11:28:35.417" v="4384" actId="20577"/>
          <ac:spMkLst>
            <pc:docMk/>
            <pc:sldMk cId="2233958452" sldId="575"/>
            <ac:spMk id="17" creationId="{7CBA120D-03D4-F254-8945-283E124B5053}"/>
          </ac:spMkLst>
        </pc:spChg>
        <pc:spChg chg="mod">
          <ac:chgData name="uzawaktr@outlook.jp" userId="9471b0887bca2b09" providerId="LiveId" clId="{534E0490-94C9-45B7-869F-FF675193E77A}" dt="2024-10-20T11:26:44.129" v="4283" actId="1076"/>
          <ac:spMkLst>
            <pc:docMk/>
            <pc:sldMk cId="2233958452" sldId="575"/>
            <ac:spMk id="20" creationId="{08E41197-124D-C897-063D-F77AB0EA4D43}"/>
          </ac:spMkLst>
        </pc:spChg>
        <pc:grpChg chg="mod">
          <ac:chgData name="uzawaktr@outlook.jp" userId="9471b0887bca2b09" providerId="LiveId" clId="{534E0490-94C9-45B7-869F-FF675193E77A}" dt="2024-10-20T11:27:51.393" v="4352" actId="1076"/>
          <ac:grpSpMkLst>
            <pc:docMk/>
            <pc:sldMk cId="2233958452" sldId="575"/>
            <ac:grpSpMk id="19" creationId="{4022B1F6-FBB2-09AF-411E-8676040B177E}"/>
          </ac:grpSpMkLst>
        </pc:grpChg>
        <pc:picChg chg="mod">
          <ac:chgData name="uzawaktr@outlook.jp" userId="9471b0887bca2b09" providerId="LiveId" clId="{534E0490-94C9-45B7-869F-FF675193E77A}" dt="2024-10-20T11:26:40.439" v="4282" actId="1076"/>
          <ac:picMkLst>
            <pc:docMk/>
            <pc:sldMk cId="2233958452" sldId="575"/>
            <ac:picMk id="11" creationId="{6DBA9378-473C-E720-B2C1-1AA4FE16DB0E}"/>
          </ac:picMkLst>
        </pc:picChg>
      </pc:sldChg>
      <pc:sldChg chg="del">
        <pc:chgData name="uzawaktr@outlook.jp" userId="9471b0887bca2b09" providerId="LiveId" clId="{534E0490-94C9-45B7-869F-FF675193E77A}" dt="2024-10-19T12:22:35.145" v="1704" actId="2696"/>
        <pc:sldMkLst>
          <pc:docMk/>
          <pc:sldMk cId="3552429312" sldId="576"/>
        </pc:sldMkLst>
      </pc:sldChg>
      <pc:sldChg chg="del">
        <pc:chgData name="uzawaktr@outlook.jp" userId="9471b0887bca2b09" providerId="LiveId" clId="{534E0490-94C9-45B7-869F-FF675193E77A}" dt="2024-10-19T12:25:08.218" v="1809" actId="2696"/>
        <pc:sldMkLst>
          <pc:docMk/>
          <pc:sldMk cId="736751096" sldId="582"/>
        </pc:sldMkLst>
      </pc:sldChg>
      <pc:sldChg chg="addSp delSp modSp mod">
        <pc:chgData name="uzawaktr@outlook.jp" userId="9471b0887bca2b09" providerId="LiveId" clId="{534E0490-94C9-45B7-869F-FF675193E77A}" dt="2024-10-20T11:31:12.082" v="4485" actId="1076"/>
        <pc:sldMkLst>
          <pc:docMk/>
          <pc:sldMk cId="726848280" sldId="584"/>
        </pc:sldMkLst>
      </pc:sldChg>
      <pc:sldChg chg="del">
        <pc:chgData name="uzawaktr@outlook.jp" userId="9471b0887bca2b09" providerId="LiveId" clId="{534E0490-94C9-45B7-869F-FF675193E77A}" dt="2024-10-20T09:40:30.187" v="1829" actId="2696"/>
        <pc:sldMkLst>
          <pc:docMk/>
          <pc:sldMk cId="2679394644" sldId="585"/>
        </pc:sldMkLst>
      </pc:sldChg>
      <pc:sldChg chg="add">
        <pc:chgData name="uzawaktr@outlook.jp" userId="9471b0887bca2b09" providerId="LiveId" clId="{534E0490-94C9-45B7-869F-FF675193E77A}" dt="2024-10-20T09:40:33.077" v="1830"/>
        <pc:sldMkLst>
          <pc:docMk/>
          <pc:sldMk cId="3827346570" sldId="585"/>
        </pc:sldMkLst>
      </pc:sldChg>
      <pc:sldChg chg="modSp mod">
        <pc:chgData name="uzawaktr@outlook.jp" userId="9471b0887bca2b09" providerId="LiveId" clId="{534E0490-94C9-45B7-869F-FF675193E77A}" dt="2024-10-21T06:04:50.175" v="4958" actId="20577"/>
        <pc:sldMkLst>
          <pc:docMk/>
          <pc:sldMk cId="2846024938" sldId="586"/>
        </pc:sldMkLst>
      </pc:sldChg>
      <pc:sldChg chg="addSp modSp">
        <pc:chgData name="uzawaktr@outlook.jp" userId="9471b0887bca2b09" providerId="LiveId" clId="{534E0490-94C9-45B7-869F-FF675193E77A}" dt="2024-10-20T11:31:15.223" v="4486"/>
        <pc:sldMkLst>
          <pc:docMk/>
          <pc:sldMk cId="287471275" sldId="589"/>
        </pc:sldMkLst>
      </pc:sldChg>
      <pc:sldChg chg="addSp modSp">
        <pc:chgData name="uzawaktr@outlook.jp" userId="9471b0887bca2b09" providerId="LiveId" clId="{534E0490-94C9-45B7-869F-FF675193E77A}" dt="2024-10-20T11:31:16.582" v="4487"/>
        <pc:sldMkLst>
          <pc:docMk/>
          <pc:sldMk cId="3004546685" sldId="590"/>
        </pc:sldMkLst>
      </pc:sldChg>
      <pc:sldChg chg="del">
        <pc:chgData name="uzawaktr@outlook.jp" userId="9471b0887bca2b09" providerId="LiveId" clId="{534E0490-94C9-45B7-869F-FF675193E77A}" dt="2024-10-19T11:10:41.465" v="74" actId="2696"/>
        <pc:sldMkLst>
          <pc:docMk/>
          <pc:sldMk cId="560099975" sldId="591"/>
        </pc:sldMkLst>
      </pc:sldChg>
      <pc:sldChg chg="addSp delSp modSp mod">
        <pc:chgData name="uzawaktr@outlook.jp" userId="9471b0887bca2b09" providerId="LiveId" clId="{534E0490-94C9-45B7-869F-FF675193E77A}" dt="2024-10-22T04:42:31.810" v="5360" actId="164"/>
        <pc:sldMkLst>
          <pc:docMk/>
          <pc:sldMk cId="3356643152" sldId="592"/>
        </pc:sldMkLst>
        <pc:spChg chg="mod">
          <ac:chgData name="uzawaktr@outlook.jp" userId="9471b0887bca2b09" providerId="LiveId" clId="{534E0490-94C9-45B7-869F-FF675193E77A}" dt="2024-10-20T11:39:28.439" v="4505" actId="1076"/>
          <ac:spMkLst>
            <pc:docMk/>
            <pc:sldMk cId="3356643152" sldId="592"/>
            <ac:spMk id="8" creationId="{9882179D-33B5-1E31-CC10-9FFB12953FA1}"/>
          </ac:spMkLst>
        </pc:spChg>
        <pc:spChg chg="add del">
          <ac:chgData name="uzawaktr@outlook.jp" userId="9471b0887bca2b09" providerId="LiveId" clId="{534E0490-94C9-45B7-869F-FF675193E77A}" dt="2024-10-20T11:39:31.251" v="4507" actId="21"/>
          <ac:spMkLst>
            <pc:docMk/>
            <pc:sldMk cId="3356643152" sldId="592"/>
            <ac:spMk id="18" creationId="{B3F9AFE4-5707-B7B7-5893-2C151A70C80F}"/>
          </ac:spMkLst>
        </pc:spChg>
        <pc:picChg chg="add del">
          <ac:chgData name="uzawaktr@outlook.jp" userId="9471b0887bca2b09" providerId="LiveId" clId="{534E0490-94C9-45B7-869F-FF675193E77A}" dt="2024-10-20T11:39:31.251" v="4507" actId="21"/>
          <ac:picMkLst>
            <pc:docMk/>
            <pc:sldMk cId="3356643152" sldId="592"/>
            <ac:picMk id="22" creationId="{3027C3B0-E731-EF05-31B7-1D08C776C30F}"/>
          </ac:picMkLst>
        </pc:picChg>
        <pc:cxnChg chg="add del">
          <ac:chgData name="uzawaktr@outlook.jp" userId="9471b0887bca2b09" providerId="LiveId" clId="{534E0490-94C9-45B7-869F-FF675193E77A}" dt="2024-10-20T11:39:31.251" v="4507" actId="21"/>
          <ac:cxnSpMkLst>
            <pc:docMk/>
            <pc:sldMk cId="3356643152" sldId="592"/>
            <ac:cxnSpMk id="20" creationId="{17676DF1-D9E8-6AF4-B487-E4C13B2099DA}"/>
          </ac:cxnSpMkLst>
        </pc:cxnChg>
      </pc:sldChg>
      <pc:sldChg chg="del">
        <pc:chgData name="uzawaktr@outlook.jp" userId="9471b0887bca2b09" providerId="LiveId" clId="{534E0490-94C9-45B7-869F-FF675193E77A}" dt="2024-10-20T10:31:40.972" v="2946" actId="2696"/>
        <pc:sldMkLst>
          <pc:docMk/>
          <pc:sldMk cId="1688054855" sldId="594"/>
        </pc:sldMkLst>
      </pc:sldChg>
      <pc:sldChg chg="add del">
        <pc:chgData name="uzawaktr@outlook.jp" userId="9471b0887bca2b09" providerId="LiveId" clId="{534E0490-94C9-45B7-869F-FF675193E77A}" dt="2024-10-20T11:31:44.391" v="4490" actId="2696"/>
        <pc:sldMkLst>
          <pc:docMk/>
          <pc:sldMk cId="2708954009" sldId="595"/>
        </pc:sldMkLst>
      </pc:sldChg>
      <pc:sldChg chg="add">
        <pc:chgData name="uzawaktr@outlook.jp" userId="9471b0887bca2b09" providerId="LiveId" clId="{534E0490-94C9-45B7-869F-FF675193E77A}" dt="2024-10-19T11:11:30.332" v="75"/>
        <pc:sldMkLst>
          <pc:docMk/>
          <pc:sldMk cId="2325726459" sldId="596"/>
        </pc:sldMkLst>
      </pc:sldChg>
      <pc:sldChg chg="add">
        <pc:chgData name="uzawaktr@outlook.jp" userId="9471b0887bca2b09" providerId="LiveId" clId="{534E0490-94C9-45B7-869F-FF675193E77A}" dt="2024-10-20T09:40:33.077" v="1830"/>
        <pc:sldMkLst>
          <pc:docMk/>
          <pc:sldMk cId="1739336738" sldId="597"/>
        </pc:sldMkLst>
      </pc:sldChg>
      <pc:sldChg chg="add del">
        <pc:chgData name="uzawaktr@outlook.jp" userId="9471b0887bca2b09" providerId="LiveId" clId="{534E0490-94C9-45B7-869F-FF675193E77A}" dt="2024-10-20T09:40:30.187" v="1829" actId="2696"/>
        <pc:sldMkLst>
          <pc:docMk/>
          <pc:sldMk cId="3867613504" sldId="597"/>
        </pc:sldMkLst>
      </pc:sldChg>
      <pc:sldChg chg="modSp add mod">
        <pc:chgData name="uzawaktr@outlook.jp" userId="9471b0887bca2b09" providerId="LiveId" clId="{534E0490-94C9-45B7-869F-FF675193E77A}" dt="2024-10-19T11:22:45.190" v="513" actId="207"/>
        <pc:sldMkLst>
          <pc:docMk/>
          <pc:sldMk cId="4230287603" sldId="598"/>
        </pc:sldMkLst>
      </pc:sldChg>
      <pc:sldChg chg="modSp add mod">
        <pc:chgData name="uzawaktr@outlook.jp" userId="9471b0887bca2b09" providerId="LiveId" clId="{534E0490-94C9-45B7-869F-FF675193E77A}" dt="2024-10-19T11:23:03.994" v="516" actId="207"/>
        <pc:sldMkLst>
          <pc:docMk/>
          <pc:sldMk cId="3491569459" sldId="599"/>
        </pc:sldMkLst>
        <pc:spChg chg="mod">
          <ac:chgData name="uzawaktr@outlook.jp" userId="9471b0887bca2b09" providerId="LiveId" clId="{534E0490-94C9-45B7-869F-FF675193E77A}" dt="2024-10-19T11:23:03.994" v="516" actId="207"/>
          <ac:spMkLst>
            <pc:docMk/>
            <pc:sldMk cId="3491569459" sldId="599"/>
            <ac:spMk id="3" creationId="{AE535050-16EA-B457-AA87-E6CBC463AAA5}"/>
          </ac:spMkLst>
        </pc:spChg>
      </pc:sldChg>
      <pc:sldChg chg="modSp add mod">
        <pc:chgData name="uzawaktr@outlook.jp" userId="9471b0887bca2b09" providerId="LiveId" clId="{534E0490-94C9-45B7-869F-FF675193E77A}" dt="2024-10-19T11:23:20.831" v="519" actId="207"/>
        <pc:sldMkLst>
          <pc:docMk/>
          <pc:sldMk cId="2520329187" sldId="600"/>
        </pc:sldMkLst>
        <pc:spChg chg="mod">
          <ac:chgData name="uzawaktr@outlook.jp" userId="9471b0887bca2b09" providerId="LiveId" clId="{534E0490-94C9-45B7-869F-FF675193E77A}" dt="2024-10-19T11:23:20.831" v="519" actId="207"/>
          <ac:spMkLst>
            <pc:docMk/>
            <pc:sldMk cId="2520329187" sldId="600"/>
            <ac:spMk id="3" creationId="{AE535050-16EA-B457-AA87-E6CBC463AAA5}"/>
          </ac:spMkLst>
        </pc:spChg>
      </pc:sldChg>
      <pc:sldChg chg="add mod modShow">
        <pc:chgData name="uzawaktr@outlook.jp" userId="9471b0887bca2b09" providerId="LiveId" clId="{534E0490-94C9-45B7-869F-FF675193E77A}" dt="2024-10-19T12:16:18.017" v="1624" actId="729"/>
        <pc:sldMkLst>
          <pc:docMk/>
          <pc:sldMk cId="1729476829" sldId="601"/>
        </pc:sldMkLst>
      </pc:sldChg>
      <pc:sldChg chg="add">
        <pc:chgData name="uzawaktr@outlook.jp" userId="9471b0887bca2b09" providerId="LiveId" clId="{534E0490-94C9-45B7-869F-FF675193E77A}" dt="2024-10-19T11:23:59.589" v="520"/>
        <pc:sldMkLst>
          <pc:docMk/>
          <pc:sldMk cId="2786220669" sldId="602"/>
        </pc:sldMkLst>
      </pc:sldChg>
      <pc:sldChg chg="modSp add mod">
        <pc:chgData name="uzawaktr@outlook.jp" userId="9471b0887bca2b09" providerId="LiveId" clId="{534E0490-94C9-45B7-869F-FF675193E77A}" dt="2024-10-19T11:52:44.797" v="1086" actId="207"/>
        <pc:sldMkLst>
          <pc:docMk/>
          <pc:sldMk cId="367083513" sldId="603"/>
        </pc:sldMkLst>
        <pc:spChg chg="mod">
          <ac:chgData name="uzawaktr@outlook.jp" userId="9471b0887bca2b09" providerId="LiveId" clId="{534E0490-94C9-45B7-869F-FF675193E77A}" dt="2024-10-19T11:52:44.797" v="1086" actId="207"/>
          <ac:spMkLst>
            <pc:docMk/>
            <pc:sldMk cId="367083513" sldId="603"/>
            <ac:spMk id="3" creationId="{AE535050-16EA-B457-AA87-E6CBC463AAA5}"/>
          </ac:spMkLst>
        </pc:spChg>
      </pc:sldChg>
      <pc:sldChg chg="add del">
        <pc:chgData name="uzawaktr@outlook.jp" userId="9471b0887bca2b09" providerId="LiveId" clId="{534E0490-94C9-45B7-869F-FF675193E77A}" dt="2024-10-19T12:16:58.725" v="1626" actId="2696"/>
        <pc:sldMkLst>
          <pc:docMk/>
          <pc:sldMk cId="3277580110" sldId="604"/>
        </pc:sldMkLst>
      </pc:sldChg>
      <pc:sldChg chg="add">
        <pc:chgData name="uzawaktr@outlook.jp" userId="9471b0887bca2b09" providerId="LiveId" clId="{534E0490-94C9-45B7-869F-FF675193E77A}" dt="2024-10-19T12:11:17.228" v="1450"/>
        <pc:sldMkLst>
          <pc:docMk/>
          <pc:sldMk cId="2783249849" sldId="605"/>
        </pc:sldMkLst>
      </pc:sldChg>
      <pc:sldChg chg="addSp delSp modSp add mod">
        <pc:chgData name="uzawaktr@outlook.jp" userId="9471b0887bca2b09" providerId="LiveId" clId="{534E0490-94C9-45B7-869F-FF675193E77A}" dt="2024-10-20T09:42:07.998" v="1865" actId="20577"/>
        <pc:sldMkLst>
          <pc:docMk/>
          <pc:sldMk cId="3943858059" sldId="606"/>
        </pc:sldMkLst>
        <pc:spChg chg="mod">
          <ac:chgData name="uzawaktr@outlook.jp" userId="9471b0887bca2b09" providerId="LiveId" clId="{534E0490-94C9-45B7-869F-FF675193E77A}" dt="2024-10-19T12:13:06.200" v="1466" actId="1076"/>
          <ac:spMkLst>
            <pc:docMk/>
            <pc:sldMk cId="3943858059" sldId="606"/>
            <ac:spMk id="2" creationId="{9F264A70-5C4F-FC1C-8A36-8AD70DF2AB05}"/>
          </ac:spMkLst>
        </pc:spChg>
        <pc:spChg chg="mod">
          <ac:chgData name="uzawaktr@outlook.jp" userId="9471b0887bca2b09" providerId="LiveId" clId="{534E0490-94C9-45B7-869F-FF675193E77A}" dt="2024-10-19T12:13:11.726" v="1467" actId="1076"/>
          <ac:spMkLst>
            <pc:docMk/>
            <pc:sldMk cId="3943858059" sldId="606"/>
            <ac:spMk id="3" creationId="{98F8F72C-1F89-D0EB-C10E-CFF7681226BE}"/>
          </ac:spMkLst>
        </pc:spChg>
        <pc:spChg chg="mod">
          <ac:chgData name="uzawaktr@outlook.jp" userId="9471b0887bca2b09" providerId="LiveId" clId="{534E0490-94C9-45B7-869F-FF675193E77A}" dt="2024-10-19T12:14:22.598" v="1516" actId="1076"/>
          <ac:spMkLst>
            <pc:docMk/>
            <pc:sldMk cId="3943858059" sldId="606"/>
            <ac:spMk id="5" creationId="{6E36959D-353E-92A8-39C9-D30983D97123}"/>
          </ac:spMkLst>
        </pc:spChg>
        <pc:spChg chg="mod">
          <ac:chgData name="uzawaktr@outlook.jp" userId="9471b0887bca2b09" providerId="LiveId" clId="{534E0490-94C9-45B7-869F-FF675193E77A}" dt="2024-10-19T12:12:53.790" v="1461"/>
          <ac:spMkLst>
            <pc:docMk/>
            <pc:sldMk cId="3943858059" sldId="606"/>
            <ac:spMk id="23" creationId="{9FC4A476-3CFB-7D81-048C-4A9C819DFFE1}"/>
          </ac:spMkLst>
        </pc:spChg>
        <pc:spChg chg="mod">
          <ac:chgData name="uzawaktr@outlook.jp" userId="9471b0887bca2b09" providerId="LiveId" clId="{534E0490-94C9-45B7-869F-FF675193E77A}" dt="2024-10-19T12:12:53.790" v="1461"/>
          <ac:spMkLst>
            <pc:docMk/>
            <pc:sldMk cId="3943858059" sldId="606"/>
            <ac:spMk id="24" creationId="{26FCCA44-79C8-2DFB-F059-868099748709}"/>
          </ac:spMkLst>
        </pc:spChg>
        <pc:spChg chg="mod">
          <ac:chgData name="uzawaktr@outlook.jp" userId="9471b0887bca2b09" providerId="LiveId" clId="{534E0490-94C9-45B7-869F-FF675193E77A}" dt="2024-10-19T12:12:53.790" v="1461"/>
          <ac:spMkLst>
            <pc:docMk/>
            <pc:sldMk cId="3943858059" sldId="606"/>
            <ac:spMk id="25" creationId="{12943AC4-1729-32DF-7F64-D518F0B5E51D}"/>
          </ac:spMkLst>
        </pc:spChg>
        <pc:spChg chg="mod">
          <ac:chgData name="uzawaktr@outlook.jp" userId="9471b0887bca2b09" providerId="LiveId" clId="{534E0490-94C9-45B7-869F-FF675193E77A}" dt="2024-10-19T12:12:53.790" v="1461"/>
          <ac:spMkLst>
            <pc:docMk/>
            <pc:sldMk cId="3943858059" sldId="606"/>
            <ac:spMk id="26" creationId="{08F03A5F-59E9-B3F5-9943-BB470D818737}"/>
          </ac:spMkLst>
        </pc:spChg>
        <pc:spChg chg="add mod ord">
          <ac:chgData name="uzawaktr@outlook.jp" userId="9471b0887bca2b09" providerId="LiveId" clId="{534E0490-94C9-45B7-869F-FF675193E77A}" dt="2024-10-19T12:12:59.508" v="1463" actId="167"/>
          <ac:spMkLst>
            <pc:docMk/>
            <pc:sldMk cId="3943858059" sldId="606"/>
            <ac:spMk id="27" creationId="{E704FB78-7C37-F2D3-101B-962BDF971D70}"/>
          </ac:spMkLst>
        </pc:spChg>
        <pc:spChg chg="add mod">
          <ac:chgData name="uzawaktr@outlook.jp" userId="9471b0887bca2b09" providerId="LiveId" clId="{534E0490-94C9-45B7-869F-FF675193E77A}" dt="2024-10-19T12:15:16.850" v="1518" actId="1076"/>
          <ac:spMkLst>
            <pc:docMk/>
            <pc:sldMk cId="3943858059" sldId="606"/>
            <ac:spMk id="28" creationId="{103995CA-CEE5-72B1-E706-848F7A60DE09}"/>
          </ac:spMkLst>
        </pc:spChg>
        <pc:spChg chg="add mod">
          <ac:chgData name="uzawaktr@outlook.jp" userId="9471b0887bca2b09" providerId="LiveId" clId="{534E0490-94C9-45B7-869F-FF675193E77A}" dt="2024-10-20T09:42:07.998" v="1865" actId="20577"/>
          <ac:spMkLst>
            <pc:docMk/>
            <pc:sldMk cId="3943858059" sldId="606"/>
            <ac:spMk id="29" creationId="{5F616A91-ADDD-A3D5-6025-C694DE4BDD0A}"/>
          </ac:spMkLst>
        </pc:spChg>
        <pc:grpChg chg="add mod ord">
          <ac:chgData name="uzawaktr@outlook.jp" userId="9471b0887bca2b09" providerId="LiveId" clId="{534E0490-94C9-45B7-869F-FF675193E77A}" dt="2024-10-19T12:13:03.054" v="1465" actId="1076"/>
          <ac:grpSpMkLst>
            <pc:docMk/>
            <pc:sldMk cId="3943858059" sldId="606"/>
            <ac:grpSpMk id="19" creationId="{A329C090-A3A9-0E76-D5E0-849B45EB0C7D}"/>
          </ac:grpSpMkLst>
        </pc:grpChg>
        <pc:picChg chg="mod">
          <ac:chgData name="uzawaktr@outlook.jp" userId="9471b0887bca2b09" providerId="LiveId" clId="{534E0490-94C9-45B7-869F-FF675193E77A}" dt="2024-10-19T12:12:53.790" v="1461"/>
          <ac:picMkLst>
            <pc:docMk/>
            <pc:sldMk cId="3943858059" sldId="606"/>
            <ac:picMk id="22" creationId="{2D30AEE7-2A3A-8337-C2D6-88B8BA827C8B}"/>
          </ac:picMkLst>
        </pc:picChg>
      </pc:sldChg>
      <pc:sldChg chg="addSp delSp modSp add mod">
        <pc:chgData name="uzawaktr@outlook.jp" userId="9471b0887bca2b09" providerId="LiveId" clId="{534E0490-94C9-45B7-869F-FF675193E77A}" dt="2024-10-20T14:07:40.629" v="4894" actId="20577"/>
        <pc:sldMkLst>
          <pc:docMk/>
          <pc:sldMk cId="1625990677" sldId="607"/>
        </pc:sldMkLst>
        <pc:spChg chg="mod">
          <ac:chgData name="uzawaktr@outlook.jp" userId="9471b0887bca2b09" providerId="LiveId" clId="{534E0490-94C9-45B7-869F-FF675193E77A}" dt="2024-10-19T12:21:09.814" v="1684" actId="1076"/>
          <ac:spMkLst>
            <pc:docMk/>
            <pc:sldMk cId="1625990677" sldId="607"/>
            <ac:spMk id="2" creationId="{04EE2E60-493B-6DFF-405F-172F0F7457D6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6" creationId="{A93D24E5-6677-6D03-D59D-809EA23C3606}"/>
          </ac:spMkLst>
        </pc:spChg>
        <pc:spChg chg="mod">
          <ac:chgData name="uzawaktr@outlook.jp" userId="9471b0887bca2b09" providerId="LiveId" clId="{534E0490-94C9-45B7-869F-FF675193E77A}" dt="2024-10-20T14:07:40.629" v="4894" actId="20577"/>
          <ac:spMkLst>
            <pc:docMk/>
            <pc:sldMk cId="1625990677" sldId="607"/>
            <ac:spMk id="7" creationId="{4E977F6E-7F4E-C6ED-53D7-2DF7A97F784D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8" creationId="{506CB68C-CF7F-1A7F-246F-8103518E8F45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9" creationId="{70556FE6-838B-8FE2-E0BB-DB808BE77451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10" creationId="{D741B680-6EC8-2B23-BA8D-A865D2FC454D}"/>
          </ac:spMkLst>
        </pc:spChg>
        <pc:spChg chg="mod">
          <ac:chgData name="uzawaktr@outlook.jp" userId="9471b0887bca2b09" providerId="LiveId" clId="{534E0490-94C9-45B7-869F-FF675193E77A}" dt="2024-10-19T12:21:26.946" v="1686" actId="115"/>
          <ac:spMkLst>
            <pc:docMk/>
            <pc:sldMk cId="1625990677" sldId="607"/>
            <ac:spMk id="12" creationId="{4859CD25-5A38-9395-8A28-CC803F33671B}"/>
          </ac:spMkLst>
        </pc:spChg>
        <pc:spChg chg="add mod">
          <ac:chgData name="uzawaktr@outlook.jp" userId="9471b0887bca2b09" providerId="LiveId" clId="{534E0490-94C9-45B7-869F-FF675193E77A}" dt="2024-10-20T09:43:03.531" v="1868" actId="207"/>
          <ac:spMkLst>
            <pc:docMk/>
            <pc:sldMk cId="1625990677" sldId="607"/>
            <ac:spMk id="13" creationId="{DE4E276F-60C7-6FF3-020D-6A8A3563F553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15" creationId="{A1C9C345-FE87-D93C-A822-7D4B3F90AFCF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23" creationId="{549D6CDC-8183-CEC7-25DD-CFE4B84B7651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39" creationId="{74C609E9-2FF9-7B38-8A0F-D9926891B9AB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0" creationId="{1CB9F6F3-53FF-7BB8-91E0-57719E4B1661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1" creationId="{1ACB7AEC-7E07-DC6B-3C54-B2F76CA0110D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2" creationId="{E3A6B505-7312-69EC-DD93-B5B1761DCC85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3" creationId="{EB9CC9BF-D50B-C2F9-471F-16B58A400421}"/>
          </ac:spMkLst>
        </pc:spChg>
        <pc:spChg chg="mod">
          <ac:chgData name="uzawaktr@outlook.jp" userId="9471b0887bca2b09" providerId="LiveId" clId="{534E0490-94C9-45B7-869F-FF675193E77A}" dt="2024-10-19T12:22:02.353" v="1703" actId="404"/>
          <ac:spMkLst>
            <pc:docMk/>
            <pc:sldMk cId="1625990677" sldId="607"/>
            <ac:spMk id="44" creationId="{3CAED92B-13C7-A6EB-A2DA-100B5F18E33E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5" creationId="{FE9ABCDC-BA03-8C72-7F89-81B20D5F70AF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6" creationId="{DF24817D-2947-5946-5494-D8D17281E7BB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7" creationId="{1C832182-4BB9-36C4-A22E-C0F048329C7C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8" creationId="{1CFA979A-C6AE-354F-ACD2-501579938590}"/>
          </ac:spMkLst>
        </pc:spChg>
        <pc:spChg chg="mod">
          <ac:chgData name="uzawaktr@outlook.jp" userId="9471b0887bca2b09" providerId="LiveId" clId="{534E0490-94C9-45B7-869F-FF675193E77A}" dt="2024-10-19T12:21:48.456" v="1688" actId="20577"/>
          <ac:spMkLst>
            <pc:docMk/>
            <pc:sldMk cId="1625990677" sldId="607"/>
            <ac:spMk id="49" creationId="{F31894C2-3B22-F76F-A2EF-C49D50715CD4}"/>
          </ac:spMkLst>
        </pc:spChg>
        <pc:grpChg chg="mod">
          <ac:chgData name="uzawaktr@outlook.jp" userId="9471b0887bca2b09" providerId="LiveId" clId="{534E0490-94C9-45B7-869F-FF675193E77A}" dt="2024-10-19T12:21:48.456" v="1688" actId="20577"/>
          <ac:grpSpMkLst>
            <pc:docMk/>
            <pc:sldMk cId="1625990677" sldId="607"/>
            <ac:grpSpMk id="4" creationId="{98B6B2F5-B1BA-B442-3CC5-C598B28D74AD}"/>
          </ac:grpSpMkLst>
        </pc:grpChg>
        <pc:grpChg chg="mod">
          <ac:chgData name="uzawaktr@outlook.jp" userId="9471b0887bca2b09" providerId="LiveId" clId="{534E0490-94C9-45B7-869F-FF675193E77A}" dt="2024-10-19T12:21:48.456" v="1688" actId="20577"/>
          <ac:grpSpMkLst>
            <pc:docMk/>
            <pc:sldMk cId="1625990677" sldId="607"/>
            <ac:grpSpMk id="5" creationId="{0835A90A-3020-07C1-3416-268DAFF94792}"/>
          </ac:grpSpMkLst>
        </pc:grpChg>
        <pc:picChg chg="mod">
          <ac:chgData name="uzawaktr@outlook.jp" userId="9471b0887bca2b09" providerId="LiveId" clId="{534E0490-94C9-45B7-869F-FF675193E77A}" dt="2024-10-19T12:19:49.936" v="1670" actId="1076"/>
          <ac:picMkLst>
            <pc:docMk/>
            <pc:sldMk cId="1625990677" sldId="607"/>
            <ac:picMk id="11" creationId="{46C65536-0721-8551-39CF-F0B2B0F4FF26}"/>
          </ac:picMkLst>
        </pc:picChg>
      </pc:sldChg>
      <pc:sldChg chg="addSp delSp modSp add mod">
        <pc:chgData name="uzawaktr@outlook.jp" userId="9471b0887bca2b09" providerId="LiveId" clId="{534E0490-94C9-45B7-869F-FF675193E77A}" dt="2024-10-22T08:23:32.804" v="5761" actId="20577"/>
        <pc:sldMkLst>
          <pc:docMk/>
          <pc:sldMk cId="4086411710" sldId="608"/>
        </pc:sldMkLst>
        <pc:spChg chg="mod">
          <ac:chgData name="uzawaktr@outlook.jp" userId="9471b0887bca2b09" providerId="LiveId" clId="{534E0490-94C9-45B7-869F-FF675193E77A}" dt="2024-10-20T10:17:53.342" v="2649" actId="1076"/>
          <ac:spMkLst>
            <pc:docMk/>
            <pc:sldMk cId="4086411710" sldId="608"/>
            <ac:spMk id="4" creationId="{F7FDA93C-B4AE-5A80-1F3B-06EBB1FDC506}"/>
          </ac:spMkLst>
        </pc:spChg>
        <pc:spChg chg="mod">
          <ac:chgData name="uzawaktr@outlook.jp" userId="9471b0887bca2b09" providerId="LiveId" clId="{534E0490-94C9-45B7-869F-FF675193E77A}" dt="2024-10-20T10:22:09.819" v="2754" actId="20577"/>
          <ac:spMkLst>
            <pc:docMk/>
            <pc:sldMk cId="4086411710" sldId="608"/>
            <ac:spMk id="7" creationId="{4E977F6E-7F4E-C6ED-53D7-2DF7A97F784D}"/>
          </ac:spMkLst>
        </pc:spChg>
        <pc:spChg chg="mod">
          <ac:chgData name="uzawaktr@outlook.jp" userId="9471b0887bca2b09" providerId="LiveId" clId="{534E0490-94C9-45B7-869F-FF675193E77A}" dt="2024-10-20T10:22:19.742" v="2758"/>
          <ac:spMkLst>
            <pc:docMk/>
            <pc:sldMk cId="4086411710" sldId="608"/>
            <ac:spMk id="16" creationId="{5162E909-F553-8563-4575-9D9757E50C1A}"/>
          </ac:spMkLst>
        </pc:spChg>
        <pc:spChg chg="mod">
          <ac:chgData name="uzawaktr@outlook.jp" userId="9471b0887bca2b09" providerId="LiveId" clId="{534E0490-94C9-45B7-869F-FF675193E77A}" dt="2024-10-20T10:22:19.742" v="2758"/>
          <ac:spMkLst>
            <pc:docMk/>
            <pc:sldMk cId="4086411710" sldId="608"/>
            <ac:spMk id="17" creationId="{17C2F074-B752-BD52-8AFF-B966421F0967}"/>
          </ac:spMkLst>
        </pc:spChg>
        <pc:spChg chg="add mod">
          <ac:chgData name="uzawaktr@outlook.jp" userId="9471b0887bca2b09" providerId="LiveId" clId="{534E0490-94C9-45B7-869F-FF675193E77A}" dt="2024-10-22T08:23:32.804" v="5761" actId="20577"/>
          <ac:spMkLst>
            <pc:docMk/>
            <pc:sldMk cId="4086411710" sldId="608"/>
            <ac:spMk id="18" creationId="{82DA4665-6BF5-7327-5D22-9582170AFBE4}"/>
          </ac:spMkLst>
        </pc:spChg>
        <pc:grpChg chg="add mod">
          <ac:chgData name="uzawaktr@outlook.jp" userId="9471b0887bca2b09" providerId="LiveId" clId="{534E0490-94C9-45B7-869F-FF675193E77A}" dt="2024-10-20T10:22:26.644" v="2761" actId="1076"/>
          <ac:grpSpMkLst>
            <pc:docMk/>
            <pc:sldMk cId="4086411710" sldId="608"/>
            <ac:grpSpMk id="15" creationId="{93E7A071-8BDD-B5C0-D9BB-82C686A10F5E}"/>
          </ac:grpSpMkLst>
        </pc:grpChg>
        <pc:picChg chg="mod">
          <ac:chgData name="uzawaktr@outlook.jp" userId="9471b0887bca2b09" providerId="LiveId" clId="{534E0490-94C9-45B7-869F-FF675193E77A}" dt="2024-10-20T10:22:23.661" v="2760" actId="1076"/>
          <ac:picMkLst>
            <pc:docMk/>
            <pc:sldMk cId="4086411710" sldId="608"/>
            <ac:picMk id="5" creationId="{E1AEE04C-E156-AE38-E8B4-0B99BFD32BA0}"/>
          </ac:picMkLst>
        </pc:picChg>
      </pc:sldChg>
      <pc:sldChg chg="addSp delSp modSp add mod">
        <pc:chgData name="uzawaktr@outlook.jp" userId="9471b0887bca2b09" providerId="LiveId" clId="{534E0490-94C9-45B7-869F-FF675193E77A}" dt="2024-10-23T04:15:56.916" v="5777" actId="20577"/>
        <pc:sldMkLst>
          <pc:docMk/>
          <pc:sldMk cId="144821042" sldId="609"/>
        </pc:sldMkLst>
      </pc:sldChg>
      <pc:sldChg chg="modSp add mod">
        <pc:chgData name="uzawaktr@outlook.jp" userId="9471b0887bca2b09" providerId="LiveId" clId="{534E0490-94C9-45B7-869F-FF675193E77A}" dt="2024-10-19T12:28:04.003" v="1817" actId="207"/>
        <pc:sldMkLst>
          <pc:docMk/>
          <pc:sldMk cId="2844445794" sldId="610"/>
        </pc:sldMkLst>
        <pc:spChg chg="mod">
          <ac:chgData name="uzawaktr@outlook.jp" userId="9471b0887bca2b09" providerId="LiveId" clId="{534E0490-94C9-45B7-869F-FF675193E77A}" dt="2024-10-19T12:28:04.003" v="1817" actId="207"/>
          <ac:spMkLst>
            <pc:docMk/>
            <pc:sldMk cId="2844445794" sldId="610"/>
            <ac:spMk id="3" creationId="{AE535050-16EA-B457-AA87-E6CBC463AAA5}"/>
          </ac:spMkLst>
        </pc:spChg>
      </pc:sldChg>
      <pc:sldChg chg="addSp delSp modSp add mod">
        <pc:chgData name="uzawaktr@outlook.jp" userId="9471b0887bca2b09" providerId="LiveId" clId="{534E0490-94C9-45B7-869F-FF675193E77A}" dt="2024-10-20T10:11:24.278" v="2471" actId="14100"/>
        <pc:sldMkLst>
          <pc:docMk/>
          <pc:sldMk cId="1621507162" sldId="611"/>
        </pc:sldMkLst>
        <pc:spChg chg="mod">
          <ac:chgData name="uzawaktr@outlook.jp" userId="9471b0887bca2b09" providerId="LiveId" clId="{534E0490-94C9-45B7-869F-FF675193E77A}" dt="2024-10-20T09:55:32.503" v="2183" actId="1076"/>
          <ac:spMkLst>
            <pc:docMk/>
            <pc:sldMk cId="1621507162" sldId="611"/>
            <ac:spMk id="13" creationId="{B3F9AFE4-5707-B7B7-5893-2C151A70C80F}"/>
          </ac:spMkLst>
        </pc:spChg>
        <pc:spChg chg="mod topLvl">
          <ac:chgData name="uzawaktr@outlook.jp" userId="9471b0887bca2b09" providerId="LiveId" clId="{534E0490-94C9-45B7-869F-FF675193E77A}" dt="2024-10-20T10:06:27.018" v="2332" actId="164"/>
          <ac:spMkLst>
            <pc:docMk/>
            <pc:sldMk cId="1621507162" sldId="611"/>
            <ac:spMk id="29" creationId="{1EC90E1C-8B78-58C2-7962-965E31BCFE61}"/>
          </ac:spMkLst>
        </pc:spChg>
        <pc:spChg chg="mod topLvl">
          <ac:chgData name="uzawaktr@outlook.jp" userId="9471b0887bca2b09" providerId="LiveId" clId="{534E0490-94C9-45B7-869F-FF675193E77A}" dt="2024-10-20T10:06:27.018" v="2332" actId="164"/>
          <ac:spMkLst>
            <pc:docMk/>
            <pc:sldMk cId="1621507162" sldId="611"/>
            <ac:spMk id="35" creationId="{6F13C369-B0FF-1341-EA2A-8E0E6D091A1B}"/>
          </ac:spMkLst>
        </pc:spChg>
        <pc:spChg chg="mod">
          <ac:chgData name="uzawaktr@outlook.jp" userId="9471b0887bca2b09" providerId="LiveId" clId="{534E0490-94C9-45B7-869F-FF675193E77A}" dt="2024-10-20T10:06:50.185" v="2338" actId="403"/>
          <ac:spMkLst>
            <pc:docMk/>
            <pc:sldMk cId="1621507162" sldId="611"/>
            <ac:spMk id="60" creationId="{83D3F21F-CEEE-371C-FD3C-BB33C8184F28}"/>
          </ac:spMkLst>
        </pc:spChg>
        <pc:spChg chg="mod">
          <ac:chgData name="uzawaktr@outlook.jp" userId="9471b0887bca2b09" providerId="LiveId" clId="{534E0490-94C9-45B7-869F-FF675193E77A}" dt="2024-10-20T09:57:21.320" v="2216" actId="165"/>
          <ac:spMkLst>
            <pc:docMk/>
            <pc:sldMk cId="1621507162" sldId="611"/>
            <ac:spMk id="106" creationId="{494B7BB3-FC4C-2D62-1DFB-DB22A22154AE}"/>
          </ac:spMkLst>
        </pc:spChg>
        <pc:spChg chg="mod">
          <ac:chgData name="uzawaktr@outlook.jp" userId="9471b0887bca2b09" providerId="LiveId" clId="{534E0490-94C9-45B7-869F-FF675193E77A}" dt="2024-10-20T09:57:21.320" v="2216" actId="165"/>
          <ac:spMkLst>
            <pc:docMk/>
            <pc:sldMk cId="1621507162" sldId="611"/>
            <ac:spMk id="107" creationId="{24475FAD-F967-70CC-99D3-06B546EEC5B9}"/>
          </ac:spMkLst>
        </pc:spChg>
        <pc:spChg chg="mod">
          <ac:chgData name="uzawaktr@outlook.jp" userId="9471b0887bca2b09" providerId="LiveId" clId="{534E0490-94C9-45B7-869F-FF675193E77A}" dt="2024-10-20T09:57:21.320" v="2216" actId="165"/>
          <ac:spMkLst>
            <pc:docMk/>
            <pc:sldMk cId="1621507162" sldId="611"/>
            <ac:spMk id="108" creationId="{4AF014F2-E5A2-A96B-85BE-CB4314DF68C1}"/>
          </ac:spMkLst>
        </pc:spChg>
        <pc:spChg chg="mod">
          <ac:chgData name="uzawaktr@outlook.jp" userId="9471b0887bca2b09" providerId="LiveId" clId="{534E0490-94C9-45B7-869F-FF675193E77A}" dt="2024-10-20T09:57:21.320" v="2216" actId="165"/>
          <ac:spMkLst>
            <pc:docMk/>
            <pc:sldMk cId="1621507162" sldId="611"/>
            <ac:spMk id="109" creationId="{4B14A322-BE44-FF57-75E3-2089F425EADD}"/>
          </ac:spMkLst>
        </pc:spChg>
        <pc:spChg chg="add mod">
          <ac:chgData name="uzawaktr@outlook.jp" userId="9471b0887bca2b09" providerId="LiveId" clId="{534E0490-94C9-45B7-869F-FF675193E77A}" dt="2024-10-20T10:00:49.948" v="2247" actId="164"/>
          <ac:spMkLst>
            <pc:docMk/>
            <pc:sldMk cId="1621507162" sldId="611"/>
            <ac:spMk id="130" creationId="{B7B54A2D-06A1-472A-C414-87063296843D}"/>
          </ac:spMkLst>
        </pc:spChg>
        <pc:spChg chg="add mod">
          <ac:chgData name="uzawaktr@outlook.jp" userId="9471b0887bca2b09" providerId="LiveId" clId="{534E0490-94C9-45B7-869F-FF675193E77A}" dt="2024-10-20T10:01:36.038" v="2254" actId="1076"/>
          <ac:spMkLst>
            <pc:docMk/>
            <pc:sldMk cId="1621507162" sldId="611"/>
            <ac:spMk id="131" creationId="{4C9C078C-69DB-709D-B7D7-A3912B2955E0}"/>
          </ac:spMkLst>
        </pc:spChg>
        <pc:spChg chg="mod">
          <ac:chgData name="uzawaktr@outlook.jp" userId="9471b0887bca2b09" providerId="LiveId" clId="{534E0490-94C9-45B7-869F-FF675193E77A}" dt="2024-10-20T10:00:56.572" v="2249"/>
          <ac:spMkLst>
            <pc:docMk/>
            <pc:sldMk cId="1621507162" sldId="611"/>
            <ac:spMk id="135" creationId="{8743F581-23F0-E6DD-6F99-F27CFCB12233}"/>
          </ac:spMkLst>
        </pc:spChg>
        <pc:spChg chg="mod">
          <ac:chgData name="uzawaktr@outlook.jp" userId="9471b0887bca2b09" providerId="LiveId" clId="{534E0490-94C9-45B7-869F-FF675193E77A}" dt="2024-10-20T10:00:56.572" v="2249"/>
          <ac:spMkLst>
            <pc:docMk/>
            <pc:sldMk cId="1621507162" sldId="611"/>
            <ac:spMk id="136" creationId="{9BDDACC1-09E5-0489-AE25-CB67866DD3B8}"/>
          </ac:spMkLst>
        </pc:spChg>
        <pc:spChg chg="mod">
          <ac:chgData name="uzawaktr@outlook.jp" userId="9471b0887bca2b09" providerId="LiveId" clId="{534E0490-94C9-45B7-869F-FF675193E77A}" dt="2024-10-20T10:00:56.572" v="2249"/>
          <ac:spMkLst>
            <pc:docMk/>
            <pc:sldMk cId="1621507162" sldId="611"/>
            <ac:spMk id="140" creationId="{56C49126-54C5-52FB-D10F-91B83DA0F086}"/>
          </ac:spMkLst>
        </pc:spChg>
        <pc:spChg chg="mod">
          <ac:chgData name="uzawaktr@outlook.jp" userId="9471b0887bca2b09" providerId="LiveId" clId="{534E0490-94C9-45B7-869F-FF675193E77A}" dt="2024-10-20T10:00:56.572" v="2249"/>
          <ac:spMkLst>
            <pc:docMk/>
            <pc:sldMk cId="1621507162" sldId="611"/>
            <ac:spMk id="141" creationId="{6486DA00-17C8-E4E5-02FC-4ACC00B072C8}"/>
          </ac:spMkLst>
        </pc:spChg>
        <pc:spChg chg="mod">
          <ac:chgData name="uzawaktr@outlook.jp" userId="9471b0887bca2b09" providerId="LiveId" clId="{534E0490-94C9-45B7-869F-FF675193E77A}" dt="2024-10-20T10:00:56.572" v="2249"/>
          <ac:spMkLst>
            <pc:docMk/>
            <pc:sldMk cId="1621507162" sldId="611"/>
            <ac:spMk id="142" creationId="{78DDF0EF-51BD-F414-83E5-B68FCB56566B}"/>
          </ac:spMkLst>
        </pc:spChg>
        <pc:spChg chg="mod">
          <ac:chgData name="uzawaktr@outlook.jp" userId="9471b0887bca2b09" providerId="LiveId" clId="{534E0490-94C9-45B7-869F-FF675193E77A}" dt="2024-10-20T10:00:56.572" v="2249"/>
          <ac:spMkLst>
            <pc:docMk/>
            <pc:sldMk cId="1621507162" sldId="611"/>
            <ac:spMk id="143" creationId="{C2D12092-58FD-8117-2985-C16C72312ACB}"/>
          </ac:spMkLst>
        </pc:spChg>
        <pc:spChg chg="add mod">
          <ac:chgData name="uzawaktr@outlook.jp" userId="9471b0887bca2b09" providerId="LiveId" clId="{534E0490-94C9-45B7-869F-FF675193E77A}" dt="2024-10-20T10:06:27.018" v="2332" actId="164"/>
          <ac:spMkLst>
            <pc:docMk/>
            <pc:sldMk cId="1621507162" sldId="611"/>
            <ac:spMk id="151" creationId="{807A68CA-2E7D-5478-1C6A-21931BAC39D3}"/>
          </ac:spMkLst>
        </pc:spChg>
        <pc:spChg chg="mod">
          <ac:chgData name="uzawaktr@outlook.jp" userId="9471b0887bca2b09" providerId="LiveId" clId="{534E0490-94C9-45B7-869F-FF675193E77A}" dt="2024-10-20T10:03:23.147" v="2270"/>
          <ac:spMkLst>
            <pc:docMk/>
            <pc:sldMk cId="1621507162" sldId="611"/>
            <ac:spMk id="154" creationId="{FF31DA88-97A0-123D-5003-EBCA514A3CBF}"/>
          </ac:spMkLst>
        </pc:spChg>
        <pc:spChg chg="mod">
          <ac:chgData name="uzawaktr@outlook.jp" userId="9471b0887bca2b09" providerId="LiveId" clId="{534E0490-94C9-45B7-869F-FF675193E77A}" dt="2024-10-20T10:03:23.147" v="2270"/>
          <ac:spMkLst>
            <pc:docMk/>
            <pc:sldMk cId="1621507162" sldId="611"/>
            <ac:spMk id="155" creationId="{0A2FC911-D261-E22E-E292-D56DEDC4C485}"/>
          </ac:spMkLst>
        </pc:spChg>
        <pc:spChg chg="mod">
          <ac:chgData name="uzawaktr@outlook.jp" userId="9471b0887bca2b09" providerId="LiveId" clId="{534E0490-94C9-45B7-869F-FF675193E77A}" dt="2024-10-20T10:03:23.147" v="2270"/>
          <ac:spMkLst>
            <pc:docMk/>
            <pc:sldMk cId="1621507162" sldId="611"/>
            <ac:spMk id="159" creationId="{E933F8FE-24F6-90BE-5ED9-DD4395328CAA}"/>
          </ac:spMkLst>
        </pc:spChg>
        <pc:spChg chg="mod">
          <ac:chgData name="uzawaktr@outlook.jp" userId="9471b0887bca2b09" providerId="LiveId" clId="{534E0490-94C9-45B7-869F-FF675193E77A}" dt="2024-10-20T10:04:14.045" v="2275" actId="1076"/>
          <ac:spMkLst>
            <pc:docMk/>
            <pc:sldMk cId="1621507162" sldId="611"/>
            <ac:spMk id="160" creationId="{15AB0F9C-C371-38EA-577D-0758B5632E32}"/>
          </ac:spMkLst>
        </pc:spChg>
        <pc:spChg chg="mod">
          <ac:chgData name="uzawaktr@outlook.jp" userId="9471b0887bca2b09" providerId="LiveId" clId="{534E0490-94C9-45B7-869F-FF675193E77A}" dt="2024-10-20T10:03:23.147" v="2270"/>
          <ac:spMkLst>
            <pc:docMk/>
            <pc:sldMk cId="1621507162" sldId="611"/>
            <ac:spMk id="161" creationId="{86F5AC64-6DD9-A504-1DD1-9DB3C2350F3D}"/>
          </ac:spMkLst>
        </pc:spChg>
        <pc:spChg chg="mod">
          <ac:chgData name="uzawaktr@outlook.jp" userId="9471b0887bca2b09" providerId="LiveId" clId="{534E0490-94C9-45B7-869F-FF675193E77A}" dt="2024-10-20T10:03:23.147" v="2270"/>
          <ac:spMkLst>
            <pc:docMk/>
            <pc:sldMk cId="1621507162" sldId="611"/>
            <ac:spMk id="162" creationId="{56B89D6F-0E79-7739-593A-610BF0236BAC}"/>
          </ac:spMkLst>
        </pc:spChg>
        <pc:spChg chg="add mod">
          <ac:chgData name="uzawaktr@outlook.jp" userId="9471b0887bca2b09" providerId="LiveId" clId="{534E0490-94C9-45B7-869F-FF675193E77A}" dt="2024-10-20T10:06:27.018" v="2332" actId="164"/>
          <ac:spMkLst>
            <pc:docMk/>
            <pc:sldMk cId="1621507162" sldId="611"/>
            <ac:spMk id="170" creationId="{5A98EAF7-F759-599F-ED5A-BB10430A99DB}"/>
          </ac:spMkLst>
        </pc:spChg>
        <pc:spChg chg="add mod">
          <ac:chgData name="uzawaktr@outlook.jp" userId="9471b0887bca2b09" providerId="LiveId" clId="{534E0490-94C9-45B7-869F-FF675193E77A}" dt="2024-10-20T10:06:27.018" v="2332" actId="164"/>
          <ac:spMkLst>
            <pc:docMk/>
            <pc:sldMk cId="1621507162" sldId="611"/>
            <ac:spMk id="171" creationId="{A092D808-D3A5-5D8B-5142-812F1C270088}"/>
          </ac:spMkLst>
        </pc:spChg>
        <pc:spChg chg="add mod">
          <ac:chgData name="uzawaktr@outlook.jp" userId="9471b0887bca2b09" providerId="LiveId" clId="{534E0490-94C9-45B7-869F-FF675193E77A}" dt="2024-10-20T10:10:47.303" v="2462" actId="1076"/>
          <ac:spMkLst>
            <pc:docMk/>
            <pc:sldMk cId="1621507162" sldId="611"/>
            <ac:spMk id="173" creationId="{A0E7534E-1284-B2EF-4D90-69900A13F238}"/>
          </ac:spMkLst>
        </pc:spChg>
        <pc:spChg chg="add mod">
          <ac:chgData name="uzawaktr@outlook.jp" userId="9471b0887bca2b09" providerId="LiveId" clId="{534E0490-94C9-45B7-869F-FF675193E77A}" dt="2024-10-20T10:11:24.278" v="2471" actId="14100"/>
          <ac:spMkLst>
            <pc:docMk/>
            <pc:sldMk cId="1621507162" sldId="611"/>
            <ac:spMk id="174" creationId="{1B321670-E569-6324-7A08-B2D0DE7345AE}"/>
          </ac:spMkLst>
        </pc:spChg>
        <pc:grpChg chg="mod topLvl">
          <ac:chgData name="uzawaktr@outlook.jp" userId="9471b0887bca2b09" providerId="LiveId" clId="{534E0490-94C9-45B7-869F-FF675193E77A}" dt="2024-10-20T10:00:49.948" v="2247" actId="164"/>
          <ac:grpSpMkLst>
            <pc:docMk/>
            <pc:sldMk cId="1621507162" sldId="611"/>
            <ac:grpSpMk id="26" creationId="{561863F4-EFE7-8499-A22F-2805BCD90D0C}"/>
          </ac:grpSpMkLst>
        </pc:grpChg>
        <pc:grpChg chg="mod">
          <ac:chgData name="uzawaktr@outlook.jp" userId="9471b0887bca2b09" providerId="LiveId" clId="{534E0490-94C9-45B7-869F-FF675193E77A}" dt="2024-10-20T09:57:21.320" v="2216" actId="165"/>
          <ac:grpSpMkLst>
            <pc:docMk/>
            <pc:sldMk cId="1621507162" sldId="611"/>
            <ac:grpSpMk id="101" creationId="{B9E9FB3D-071C-77D8-447B-8DD8759B20FA}"/>
          </ac:grpSpMkLst>
        </pc:grpChg>
        <pc:grpChg chg="mod">
          <ac:chgData name="uzawaktr@outlook.jp" userId="9471b0887bca2b09" providerId="LiveId" clId="{534E0490-94C9-45B7-869F-FF675193E77A}" dt="2024-10-20T09:57:21.320" v="2216" actId="165"/>
          <ac:grpSpMkLst>
            <pc:docMk/>
            <pc:sldMk cId="1621507162" sldId="611"/>
            <ac:grpSpMk id="102" creationId="{032A4898-1946-E1EB-AF0B-F0439E40956C}"/>
          </ac:grpSpMkLst>
        </pc:grpChg>
        <pc:grpChg chg="mod">
          <ac:chgData name="uzawaktr@outlook.jp" userId="9471b0887bca2b09" providerId="LiveId" clId="{534E0490-94C9-45B7-869F-FF675193E77A}" dt="2024-10-20T09:57:21.320" v="2216" actId="165"/>
          <ac:grpSpMkLst>
            <pc:docMk/>
            <pc:sldMk cId="1621507162" sldId="611"/>
            <ac:grpSpMk id="110" creationId="{78CAD038-D302-B5FA-C63D-2E09E144C841}"/>
          </ac:grpSpMkLst>
        </pc:grpChg>
        <pc:grpChg chg="add mod">
          <ac:chgData name="uzawaktr@outlook.jp" userId="9471b0887bca2b09" providerId="LiveId" clId="{534E0490-94C9-45B7-869F-FF675193E77A}" dt="2024-10-20T10:06:27.018" v="2332" actId="164"/>
          <ac:grpSpMkLst>
            <pc:docMk/>
            <pc:sldMk cId="1621507162" sldId="611"/>
            <ac:grpSpMk id="132" creationId="{D4214409-FE3D-DC9D-083D-1E15AAB9623E}"/>
          </ac:grpSpMkLst>
        </pc:grpChg>
        <pc:grpChg chg="add mod">
          <ac:chgData name="uzawaktr@outlook.jp" userId="9471b0887bca2b09" providerId="LiveId" clId="{534E0490-94C9-45B7-869F-FF675193E77A}" dt="2024-10-20T10:06:27.018" v="2332" actId="164"/>
          <ac:grpSpMkLst>
            <pc:docMk/>
            <pc:sldMk cId="1621507162" sldId="611"/>
            <ac:grpSpMk id="133" creationId="{C9D18F28-7675-14F2-52F2-6CF1896FA5B9}"/>
          </ac:grpSpMkLst>
        </pc:grpChg>
        <pc:grpChg chg="mod">
          <ac:chgData name="uzawaktr@outlook.jp" userId="9471b0887bca2b09" providerId="LiveId" clId="{534E0490-94C9-45B7-869F-FF675193E77A}" dt="2024-10-20T10:00:56.572" v="2249"/>
          <ac:grpSpMkLst>
            <pc:docMk/>
            <pc:sldMk cId="1621507162" sldId="611"/>
            <ac:grpSpMk id="134" creationId="{E4F4FE7C-F9C6-59CF-5580-AC32F7B582B0}"/>
          </ac:grpSpMkLst>
        </pc:grpChg>
        <pc:grpChg chg="mod">
          <ac:chgData name="uzawaktr@outlook.jp" userId="9471b0887bca2b09" providerId="LiveId" clId="{534E0490-94C9-45B7-869F-FF675193E77A}" dt="2024-10-20T10:00:56.572" v="2249"/>
          <ac:grpSpMkLst>
            <pc:docMk/>
            <pc:sldMk cId="1621507162" sldId="611"/>
            <ac:grpSpMk id="137" creationId="{3256C6EC-4043-49DE-664C-28F9642DA3DC}"/>
          </ac:grpSpMkLst>
        </pc:grpChg>
        <pc:grpChg chg="mod">
          <ac:chgData name="uzawaktr@outlook.jp" userId="9471b0887bca2b09" providerId="LiveId" clId="{534E0490-94C9-45B7-869F-FF675193E77A}" dt="2024-10-20T10:00:56.572" v="2249"/>
          <ac:grpSpMkLst>
            <pc:docMk/>
            <pc:sldMk cId="1621507162" sldId="611"/>
            <ac:grpSpMk id="138" creationId="{DF392EED-201A-3960-BF16-F7E59DCD7A73}"/>
          </ac:grpSpMkLst>
        </pc:grpChg>
        <pc:grpChg chg="mod">
          <ac:chgData name="uzawaktr@outlook.jp" userId="9471b0887bca2b09" providerId="LiveId" clId="{534E0490-94C9-45B7-869F-FF675193E77A}" dt="2024-10-20T10:00:56.572" v="2249"/>
          <ac:grpSpMkLst>
            <pc:docMk/>
            <pc:sldMk cId="1621507162" sldId="611"/>
            <ac:grpSpMk id="139" creationId="{FB87DC1B-8041-F1FD-86CF-CA4962021D1D}"/>
          </ac:grpSpMkLst>
        </pc:grpChg>
        <pc:grpChg chg="add mod">
          <ac:chgData name="uzawaktr@outlook.jp" userId="9471b0887bca2b09" providerId="LiveId" clId="{534E0490-94C9-45B7-869F-FF675193E77A}" dt="2024-10-20T10:06:27.018" v="2332" actId="164"/>
          <ac:grpSpMkLst>
            <pc:docMk/>
            <pc:sldMk cId="1621507162" sldId="611"/>
            <ac:grpSpMk id="152" creationId="{5D2C4F3B-A74D-23FB-342E-1AC55AA8F671}"/>
          </ac:grpSpMkLst>
        </pc:grpChg>
        <pc:grpChg chg="mod">
          <ac:chgData name="uzawaktr@outlook.jp" userId="9471b0887bca2b09" providerId="LiveId" clId="{534E0490-94C9-45B7-869F-FF675193E77A}" dt="2024-10-20T10:03:23.147" v="2270"/>
          <ac:grpSpMkLst>
            <pc:docMk/>
            <pc:sldMk cId="1621507162" sldId="611"/>
            <ac:grpSpMk id="153" creationId="{FB92C24B-4C86-8D4F-C304-4B8D3BAD59B9}"/>
          </ac:grpSpMkLst>
        </pc:grpChg>
        <pc:grpChg chg="mod">
          <ac:chgData name="uzawaktr@outlook.jp" userId="9471b0887bca2b09" providerId="LiveId" clId="{534E0490-94C9-45B7-869F-FF675193E77A}" dt="2024-10-20T10:03:23.147" v="2270"/>
          <ac:grpSpMkLst>
            <pc:docMk/>
            <pc:sldMk cId="1621507162" sldId="611"/>
            <ac:grpSpMk id="156" creationId="{4705FDF9-F9BC-8082-33B7-8311FD27605B}"/>
          </ac:grpSpMkLst>
        </pc:grpChg>
        <pc:grpChg chg="mod">
          <ac:chgData name="uzawaktr@outlook.jp" userId="9471b0887bca2b09" providerId="LiveId" clId="{534E0490-94C9-45B7-869F-FF675193E77A}" dt="2024-10-20T10:03:23.147" v="2270"/>
          <ac:grpSpMkLst>
            <pc:docMk/>
            <pc:sldMk cId="1621507162" sldId="611"/>
            <ac:grpSpMk id="157" creationId="{7D24FB92-E2E1-F0BF-303E-0B4BA5F72C63}"/>
          </ac:grpSpMkLst>
        </pc:grpChg>
        <pc:grpChg chg="mod">
          <ac:chgData name="uzawaktr@outlook.jp" userId="9471b0887bca2b09" providerId="LiveId" clId="{534E0490-94C9-45B7-869F-FF675193E77A}" dt="2024-10-20T10:03:23.147" v="2270"/>
          <ac:grpSpMkLst>
            <pc:docMk/>
            <pc:sldMk cId="1621507162" sldId="611"/>
            <ac:grpSpMk id="158" creationId="{13BEA09C-BAF9-A481-1FE9-6C405C5242A9}"/>
          </ac:grpSpMkLst>
        </pc:grpChg>
        <pc:grpChg chg="add mod">
          <ac:chgData name="uzawaktr@outlook.jp" userId="9471b0887bca2b09" providerId="LiveId" clId="{534E0490-94C9-45B7-869F-FF675193E77A}" dt="2024-10-20T10:06:32.133" v="2333" actId="1076"/>
          <ac:grpSpMkLst>
            <pc:docMk/>
            <pc:sldMk cId="1621507162" sldId="611"/>
            <ac:grpSpMk id="172" creationId="{3C4EADD1-EDDD-969C-08BD-976438A55FAC}"/>
          </ac:grpSpMkLst>
        </pc:grpChg>
        <pc:picChg chg="mod">
          <ac:chgData name="uzawaktr@outlook.jp" userId="9471b0887bca2b09" providerId="LiveId" clId="{534E0490-94C9-45B7-869F-FF675193E77A}" dt="2024-10-20T09:57:21.320" v="2216" actId="165"/>
          <ac:picMkLst>
            <pc:docMk/>
            <pc:sldMk cId="1621507162" sldId="611"/>
            <ac:picMk id="113" creationId="{256EA19D-4A85-4F86-3AE5-59433C7890B5}"/>
          </ac:picMkLst>
        </pc:picChg>
        <pc:picChg chg="mod">
          <ac:chgData name="uzawaktr@outlook.jp" userId="9471b0887bca2b09" providerId="LiveId" clId="{534E0490-94C9-45B7-869F-FF675193E77A}" dt="2024-10-20T10:00:56.572" v="2249"/>
          <ac:picMkLst>
            <pc:docMk/>
            <pc:sldMk cId="1621507162" sldId="611"/>
            <ac:picMk id="144" creationId="{0A9E0EFC-E11A-B581-41C4-05F2FE7D1681}"/>
          </ac:picMkLst>
        </pc:picChg>
        <pc:picChg chg="mod">
          <ac:chgData name="uzawaktr@outlook.jp" userId="9471b0887bca2b09" providerId="LiveId" clId="{534E0490-94C9-45B7-869F-FF675193E77A}" dt="2024-10-20T10:03:23.147" v="2270"/>
          <ac:picMkLst>
            <pc:docMk/>
            <pc:sldMk cId="1621507162" sldId="611"/>
            <ac:picMk id="163" creationId="{775E4AF5-2DAA-7E2B-A3E4-25CBCC0591DF}"/>
          </ac:picMkLst>
        </pc:picChg>
        <pc:cxnChg chg="mod">
          <ac:chgData name="uzawaktr@outlook.jp" userId="9471b0887bca2b09" providerId="LiveId" clId="{534E0490-94C9-45B7-869F-FF675193E77A}" dt="2024-10-20T09:57:21.320" v="2216" actId="165"/>
          <ac:cxnSpMkLst>
            <pc:docMk/>
            <pc:sldMk cId="1621507162" sldId="611"/>
            <ac:cxnSpMk id="114" creationId="{0A87C29C-0CE2-FE24-D3E6-046DDCA69E6A}"/>
          </ac:cxnSpMkLst>
        </pc:cxnChg>
        <pc:cxnChg chg="mod">
          <ac:chgData name="uzawaktr@outlook.jp" userId="9471b0887bca2b09" providerId="LiveId" clId="{534E0490-94C9-45B7-869F-FF675193E77A}" dt="2024-10-20T09:57:21.320" v="2216" actId="165"/>
          <ac:cxnSpMkLst>
            <pc:docMk/>
            <pc:sldMk cId="1621507162" sldId="611"/>
            <ac:cxnSpMk id="115" creationId="{75AFEA3A-F4CB-D6A2-B20B-102FD496559A}"/>
          </ac:cxnSpMkLst>
        </pc:cxnChg>
        <pc:cxnChg chg="mod">
          <ac:chgData name="uzawaktr@outlook.jp" userId="9471b0887bca2b09" providerId="LiveId" clId="{534E0490-94C9-45B7-869F-FF675193E77A}" dt="2024-10-20T09:57:21.320" v="2216" actId="165"/>
          <ac:cxnSpMkLst>
            <pc:docMk/>
            <pc:sldMk cId="1621507162" sldId="611"/>
            <ac:cxnSpMk id="116" creationId="{736CAC16-F4F3-7F59-93B2-81FC3F5F3BC2}"/>
          </ac:cxnSpMkLst>
        </pc:cxnChg>
        <pc:cxnChg chg="mod">
          <ac:chgData name="uzawaktr@outlook.jp" userId="9471b0887bca2b09" providerId="LiveId" clId="{534E0490-94C9-45B7-869F-FF675193E77A}" dt="2024-10-20T09:57:21.320" v="2216" actId="165"/>
          <ac:cxnSpMkLst>
            <pc:docMk/>
            <pc:sldMk cId="1621507162" sldId="611"/>
            <ac:cxnSpMk id="117" creationId="{D9581A7A-445A-62A0-BB2D-B3937CFB894B}"/>
          </ac:cxnSpMkLst>
        </pc:cxnChg>
        <pc:cxnChg chg="add del mod">
          <ac:chgData name="uzawaktr@outlook.jp" userId="9471b0887bca2b09" providerId="LiveId" clId="{534E0490-94C9-45B7-869F-FF675193E77A}" dt="2024-10-20T09:59:37.049" v="2237" actId="14100"/>
          <ac:cxnSpMkLst>
            <pc:docMk/>
            <pc:sldMk cId="1621507162" sldId="611"/>
            <ac:cxnSpMk id="118" creationId="{69D86A62-A2A3-03A9-70DE-65ECCFCAF564}"/>
          </ac:cxnSpMkLst>
        </pc:cxnChg>
        <pc:cxnChg chg="add del mod">
          <ac:chgData name="uzawaktr@outlook.jp" userId="9471b0887bca2b09" providerId="LiveId" clId="{534E0490-94C9-45B7-869F-FF675193E77A}" dt="2024-10-20T10:00:05.308" v="2241" actId="14100"/>
          <ac:cxnSpMkLst>
            <pc:docMk/>
            <pc:sldMk cId="1621507162" sldId="611"/>
            <ac:cxnSpMk id="119" creationId="{A6A86275-2CBC-972A-326E-75A20AA7AD2B}"/>
          </ac:cxnSpMkLst>
        </pc:cxnChg>
        <pc:cxnChg chg="mod">
          <ac:chgData name="uzawaktr@outlook.jp" userId="9471b0887bca2b09" providerId="LiveId" clId="{534E0490-94C9-45B7-869F-FF675193E77A}" dt="2024-10-20T10:00:56.572" v="2249"/>
          <ac:cxnSpMkLst>
            <pc:docMk/>
            <pc:sldMk cId="1621507162" sldId="611"/>
            <ac:cxnSpMk id="145" creationId="{42EE042A-2A54-941E-558C-FD83D0ACB99C}"/>
          </ac:cxnSpMkLst>
        </pc:cxnChg>
        <pc:cxnChg chg="mod">
          <ac:chgData name="uzawaktr@outlook.jp" userId="9471b0887bca2b09" providerId="LiveId" clId="{534E0490-94C9-45B7-869F-FF675193E77A}" dt="2024-10-20T10:00:56.572" v="2249"/>
          <ac:cxnSpMkLst>
            <pc:docMk/>
            <pc:sldMk cId="1621507162" sldId="611"/>
            <ac:cxnSpMk id="146" creationId="{FE3192E7-BB18-EB58-1291-8F931F5301C9}"/>
          </ac:cxnSpMkLst>
        </pc:cxnChg>
        <pc:cxnChg chg="mod">
          <ac:chgData name="uzawaktr@outlook.jp" userId="9471b0887bca2b09" providerId="LiveId" clId="{534E0490-94C9-45B7-869F-FF675193E77A}" dt="2024-10-20T10:00:56.572" v="2249"/>
          <ac:cxnSpMkLst>
            <pc:docMk/>
            <pc:sldMk cId="1621507162" sldId="611"/>
            <ac:cxnSpMk id="147" creationId="{FDAAA1E8-21A0-844B-AD18-8B6AC9F11AE0}"/>
          </ac:cxnSpMkLst>
        </pc:cxnChg>
        <pc:cxnChg chg="mod">
          <ac:chgData name="uzawaktr@outlook.jp" userId="9471b0887bca2b09" providerId="LiveId" clId="{534E0490-94C9-45B7-869F-FF675193E77A}" dt="2024-10-20T10:00:56.572" v="2249"/>
          <ac:cxnSpMkLst>
            <pc:docMk/>
            <pc:sldMk cId="1621507162" sldId="611"/>
            <ac:cxnSpMk id="148" creationId="{87BDE6C4-8610-8424-30EF-9C32F595D8CE}"/>
          </ac:cxnSpMkLst>
        </pc:cxnChg>
        <pc:cxnChg chg="mod">
          <ac:chgData name="uzawaktr@outlook.jp" userId="9471b0887bca2b09" providerId="LiveId" clId="{534E0490-94C9-45B7-869F-FF675193E77A}" dt="2024-10-20T10:00:56.572" v="2249"/>
          <ac:cxnSpMkLst>
            <pc:docMk/>
            <pc:sldMk cId="1621507162" sldId="611"/>
            <ac:cxnSpMk id="149" creationId="{2AB3ACF2-E8DF-CED3-3635-FB0AFA98F7C2}"/>
          </ac:cxnSpMkLst>
        </pc:cxnChg>
        <pc:cxnChg chg="mod">
          <ac:chgData name="uzawaktr@outlook.jp" userId="9471b0887bca2b09" providerId="LiveId" clId="{534E0490-94C9-45B7-869F-FF675193E77A}" dt="2024-10-20T10:00:56.572" v="2249"/>
          <ac:cxnSpMkLst>
            <pc:docMk/>
            <pc:sldMk cId="1621507162" sldId="611"/>
            <ac:cxnSpMk id="150" creationId="{2DDF9247-FBF1-72D0-CC3F-A05B9612CA41}"/>
          </ac:cxnSpMkLst>
        </pc:cxnChg>
        <pc:cxnChg chg="mod">
          <ac:chgData name="uzawaktr@outlook.jp" userId="9471b0887bca2b09" providerId="LiveId" clId="{534E0490-94C9-45B7-869F-FF675193E77A}" dt="2024-10-20T10:03:23.147" v="2270"/>
          <ac:cxnSpMkLst>
            <pc:docMk/>
            <pc:sldMk cId="1621507162" sldId="611"/>
            <ac:cxnSpMk id="164" creationId="{2ED0E7B0-0DB3-795C-F1D0-E3FD694631E3}"/>
          </ac:cxnSpMkLst>
        </pc:cxnChg>
        <pc:cxnChg chg="mod">
          <ac:chgData name="uzawaktr@outlook.jp" userId="9471b0887bca2b09" providerId="LiveId" clId="{534E0490-94C9-45B7-869F-FF675193E77A}" dt="2024-10-20T10:03:23.147" v="2270"/>
          <ac:cxnSpMkLst>
            <pc:docMk/>
            <pc:sldMk cId="1621507162" sldId="611"/>
            <ac:cxnSpMk id="165" creationId="{A206C7DE-535B-19FF-439E-BB3734DDC951}"/>
          </ac:cxnSpMkLst>
        </pc:cxnChg>
        <pc:cxnChg chg="mod">
          <ac:chgData name="uzawaktr@outlook.jp" userId="9471b0887bca2b09" providerId="LiveId" clId="{534E0490-94C9-45B7-869F-FF675193E77A}" dt="2024-10-20T10:03:23.147" v="2270"/>
          <ac:cxnSpMkLst>
            <pc:docMk/>
            <pc:sldMk cId="1621507162" sldId="611"/>
            <ac:cxnSpMk id="166" creationId="{80C591AF-7E8A-490F-532A-FB293750268D}"/>
          </ac:cxnSpMkLst>
        </pc:cxnChg>
        <pc:cxnChg chg="mod">
          <ac:chgData name="uzawaktr@outlook.jp" userId="9471b0887bca2b09" providerId="LiveId" clId="{534E0490-94C9-45B7-869F-FF675193E77A}" dt="2024-10-20T10:03:23.147" v="2270"/>
          <ac:cxnSpMkLst>
            <pc:docMk/>
            <pc:sldMk cId="1621507162" sldId="611"/>
            <ac:cxnSpMk id="167" creationId="{2C1122BB-BD1C-90E9-4400-348D99F0E1A9}"/>
          </ac:cxnSpMkLst>
        </pc:cxnChg>
        <pc:cxnChg chg="mod">
          <ac:chgData name="uzawaktr@outlook.jp" userId="9471b0887bca2b09" providerId="LiveId" clId="{534E0490-94C9-45B7-869F-FF675193E77A}" dt="2024-10-20T10:03:23.147" v="2270"/>
          <ac:cxnSpMkLst>
            <pc:docMk/>
            <pc:sldMk cId="1621507162" sldId="611"/>
            <ac:cxnSpMk id="168" creationId="{378C9EEB-9720-1EE6-5926-5B2A18E3724D}"/>
          </ac:cxnSpMkLst>
        </pc:cxnChg>
        <pc:cxnChg chg="mod">
          <ac:chgData name="uzawaktr@outlook.jp" userId="9471b0887bca2b09" providerId="LiveId" clId="{534E0490-94C9-45B7-869F-FF675193E77A}" dt="2024-10-20T10:03:23.147" v="2270"/>
          <ac:cxnSpMkLst>
            <pc:docMk/>
            <pc:sldMk cId="1621507162" sldId="611"/>
            <ac:cxnSpMk id="169" creationId="{40E06BDE-1DA5-0200-9E37-9CE6FB0FDB90}"/>
          </ac:cxnSpMkLst>
        </pc:cxnChg>
      </pc:sldChg>
      <pc:sldChg chg="add">
        <pc:chgData name="uzawaktr@outlook.jp" userId="9471b0887bca2b09" providerId="LiveId" clId="{534E0490-94C9-45B7-869F-FF675193E77A}" dt="2024-10-20T10:31:09.007" v="2944"/>
        <pc:sldMkLst>
          <pc:docMk/>
          <pc:sldMk cId="1456455584" sldId="612"/>
        </pc:sldMkLst>
      </pc:sldChg>
      <pc:sldChg chg="add del">
        <pc:chgData name="uzawaktr@outlook.jp" userId="9471b0887bca2b09" providerId="LiveId" clId="{534E0490-94C9-45B7-869F-FF675193E77A}" dt="2024-10-20T10:17:35.861" v="2647" actId="2696"/>
        <pc:sldMkLst>
          <pc:docMk/>
          <pc:sldMk cId="1689669113" sldId="612"/>
        </pc:sldMkLst>
      </pc:sldChg>
      <pc:sldChg chg="add del">
        <pc:chgData name="uzawaktr@outlook.jp" userId="9471b0887bca2b09" providerId="LiveId" clId="{534E0490-94C9-45B7-869F-FF675193E77A}" dt="2024-10-20T10:27:45.360" v="2919" actId="2696"/>
        <pc:sldMkLst>
          <pc:docMk/>
          <pc:sldMk cId="1416661500" sldId="613"/>
        </pc:sldMkLst>
      </pc:sldChg>
      <pc:sldChg chg="addSp delSp modSp add mod">
        <pc:chgData name="uzawaktr@outlook.jp" userId="9471b0887bca2b09" providerId="LiveId" clId="{534E0490-94C9-45B7-869F-FF675193E77A}" dt="2024-10-20T11:00:18.452" v="3819" actId="1076"/>
        <pc:sldMkLst>
          <pc:docMk/>
          <pc:sldMk cId="1902158046" sldId="613"/>
        </pc:sldMkLst>
      </pc:sldChg>
      <pc:sldChg chg="addSp delSp modSp add mod">
        <pc:chgData name="uzawaktr@outlook.jp" userId="9471b0887bca2b09" providerId="LiveId" clId="{534E0490-94C9-45B7-869F-FF675193E77A}" dt="2024-10-20T10:47:07.303" v="3551" actId="20577"/>
        <pc:sldMkLst>
          <pc:docMk/>
          <pc:sldMk cId="441290321" sldId="614"/>
        </pc:sldMkLst>
        <pc:spChg chg="add mod">
          <ac:chgData name="uzawaktr@outlook.jp" userId="9471b0887bca2b09" providerId="LiveId" clId="{534E0490-94C9-45B7-869F-FF675193E77A}" dt="2024-10-20T10:43:58.253" v="3471" actId="115"/>
          <ac:spMkLst>
            <pc:docMk/>
            <pc:sldMk cId="441290321" sldId="614"/>
            <ac:spMk id="2" creationId="{0E9E5E1D-6B55-AA5D-D0AF-D8E694600A19}"/>
          </ac:spMkLst>
        </pc:spChg>
        <pc:spChg chg="add mod">
          <ac:chgData name="uzawaktr@outlook.jp" userId="9471b0887bca2b09" providerId="LiveId" clId="{534E0490-94C9-45B7-869F-FF675193E77A}" dt="2024-10-20T10:47:07.303" v="3551" actId="20577"/>
          <ac:spMkLst>
            <pc:docMk/>
            <pc:sldMk cId="441290321" sldId="614"/>
            <ac:spMk id="4" creationId="{8C87D236-4BA4-E93D-CEFB-07B325788A89}"/>
          </ac:spMkLst>
        </pc:spChg>
      </pc:sldChg>
      <pc:sldChg chg="modSp add mod">
        <pc:chgData name="uzawaktr@outlook.jp" userId="9471b0887bca2b09" providerId="LiveId" clId="{534E0490-94C9-45B7-869F-FF675193E77A}" dt="2024-10-20T11:02:44.424" v="3899" actId="20577"/>
        <pc:sldMkLst>
          <pc:docMk/>
          <pc:sldMk cId="1864326925" sldId="615"/>
        </pc:sldMkLst>
        <pc:spChg chg="mod">
          <ac:chgData name="uzawaktr@outlook.jp" userId="9471b0887bca2b09" providerId="LiveId" clId="{534E0490-94C9-45B7-869F-FF675193E77A}" dt="2024-10-20T10:48:47.637" v="3566" actId="20577"/>
          <ac:spMkLst>
            <pc:docMk/>
            <pc:sldMk cId="1864326925" sldId="615"/>
            <ac:spMk id="2" creationId="{0E9E5E1D-6B55-AA5D-D0AF-D8E694600A19}"/>
          </ac:spMkLst>
        </pc:spChg>
        <pc:spChg chg="mod">
          <ac:chgData name="uzawaktr@outlook.jp" userId="9471b0887bca2b09" providerId="LiveId" clId="{534E0490-94C9-45B7-869F-FF675193E77A}" dt="2024-10-20T11:02:44.424" v="3899" actId="20577"/>
          <ac:spMkLst>
            <pc:docMk/>
            <pc:sldMk cId="1864326925" sldId="615"/>
            <ac:spMk id="4" creationId="{8C87D236-4BA4-E93D-CEFB-07B325788A89}"/>
          </ac:spMkLst>
        </pc:spChg>
      </pc:sldChg>
      <pc:sldChg chg="addSp delSp modSp add mod">
        <pc:chgData name="uzawaktr@outlook.jp" userId="9471b0887bca2b09" providerId="LiveId" clId="{534E0490-94C9-45B7-869F-FF675193E77A}" dt="2024-10-20T11:32:21.561" v="4498" actId="207"/>
        <pc:sldMkLst>
          <pc:docMk/>
          <pc:sldMk cId="3468943470" sldId="616"/>
        </pc:sldMkLst>
      </pc:sldChg>
      <pc:sldChg chg="addSp delSp modSp add mod">
        <pc:chgData name="uzawaktr@outlook.jp" userId="9471b0887bca2b09" providerId="LiveId" clId="{534E0490-94C9-45B7-869F-FF675193E77A}" dt="2024-10-21T06:25:05.821" v="5354" actId="1076"/>
        <pc:sldMkLst>
          <pc:docMk/>
          <pc:sldMk cId="176486243" sldId="617"/>
        </pc:sldMkLst>
      </pc:sldChg>
      <pc:sldChg chg="addSp delSp modSp add del mod">
        <pc:chgData name="uzawaktr@outlook.jp" userId="9471b0887bca2b09" providerId="LiveId" clId="{534E0490-94C9-45B7-869F-FF675193E77A}" dt="2024-10-20T12:31:17.415" v="4790" actId="2696"/>
        <pc:sldMkLst>
          <pc:docMk/>
          <pc:sldMk cId="4215736299" sldId="617"/>
        </pc:sldMkLst>
      </pc:sldChg>
      <pc:sldChg chg="addSp delSp modSp add del mod">
        <pc:chgData name="uzawaktr@outlook.jp" userId="9471b0887bca2b09" providerId="LiveId" clId="{534E0490-94C9-45B7-869F-FF675193E77A}" dt="2024-10-22T04:48:56.679" v="5380" actId="2696"/>
        <pc:sldMkLst>
          <pc:docMk/>
          <pc:sldMk cId="1295105523" sldId="618"/>
        </pc:sldMkLst>
      </pc:sldChg>
    </pc:docChg>
  </pc:docChgLst>
  <pc:docChgLst>
    <pc:chgData name="kotaro uzawa" userId="3dd9582fdb51bf36" providerId="LiveId" clId="{C7F1CA1B-EE23-49F1-A983-A6D87A02E168}"/>
    <pc:docChg chg="undo custSel addSld delSld modSld sldOrd">
      <pc:chgData name="kotaro uzawa" userId="3dd9582fdb51bf36" providerId="LiveId" clId="{C7F1CA1B-EE23-49F1-A983-A6D87A02E168}" dt="2023-11-30T21:34:04.199" v="2522" actId="115"/>
      <pc:docMkLst>
        <pc:docMk/>
      </pc:docMkLst>
      <pc:sldChg chg="modSp mod">
        <pc:chgData name="kotaro uzawa" userId="3dd9582fdb51bf36" providerId="LiveId" clId="{C7F1CA1B-EE23-49F1-A983-A6D87A02E168}" dt="2023-11-30T19:31:32.786" v="2465" actId="20577"/>
        <pc:sldMkLst>
          <pc:docMk/>
          <pc:sldMk cId="2759761156" sldId="301"/>
        </pc:sldMkLst>
      </pc:sldChg>
      <pc:sldChg chg="addSp delSp modSp mod">
        <pc:chgData name="kotaro uzawa" userId="3dd9582fdb51bf36" providerId="LiveId" clId="{C7F1CA1B-EE23-49F1-A983-A6D87A02E168}" dt="2023-11-30T03:25:38.773" v="735"/>
        <pc:sldMkLst>
          <pc:docMk/>
          <pc:sldMk cId="1634163185" sldId="396"/>
        </pc:sldMkLst>
      </pc:sldChg>
      <pc:sldChg chg="modSp mod">
        <pc:chgData name="kotaro uzawa" userId="3dd9582fdb51bf36" providerId="LiveId" clId="{C7F1CA1B-EE23-49F1-A983-A6D87A02E168}" dt="2023-11-30T19:40:05.218" v="2489" actId="20577"/>
        <pc:sldMkLst>
          <pc:docMk/>
          <pc:sldMk cId="3933429998" sldId="441"/>
        </pc:sldMkLst>
      </pc:sldChg>
      <pc:sldChg chg="ord">
        <pc:chgData name="kotaro uzawa" userId="3dd9582fdb51bf36" providerId="LiveId" clId="{C7F1CA1B-EE23-49F1-A983-A6D87A02E168}" dt="2023-11-30T18:58:10.537" v="2460"/>
        <pc:sldMkLst>
          <pc:docMk/>
          <pc:sldMk cId="1047930486" sldId="445"/>
        </pc:sldMkLst>
      </pc:sldChg>
      <pc:sldChg chg="addSp delSp modSp add del mod">
        <pc:chgData name="kotaro uzawa" userId="3dd9582fdb51bf36" providerId="LiveId" clId="{C7F1CA1B-EE23-49F1-A983-A6D87A02E168}" dt="2023-11-30T03:21:01.659" v="641" actId="20577"/>
        <pc:sldMkLst>
          <pc:docMk/>
          <pc:sldMk cId="222286871" sldId="459"/>
        </pc:sldMkLst>
      </pc:sldChg>
      <pc:sldChg chg="modSp">
        <pc:chgData name="kotaro uzawa" userId="3dd9582fdb51bf36" providerId="LiveId" clId="{C7F1CA1B-EE23-49F1-A983-A6D87A02E168}" dt="2023-11-30T17:10:30.959" v="2453" actId="20577"/>
        <pc:sldMkLst>
          <pc:docMk/>
          <pc:sldMk cId="4057013642" sldId="462"/>
        </pc:sldMkLst>
      </pc:sldChg>
      <pc:sldChg chg="delSp modSp mod">
        <pc:chgData name="kotaro uzawa" userId="3dd9582fdb51bf36" providerId="LiveId" clId="{C7F1CA1B-EE23-49F1-A983-A6D87A02E168}" dt="2023-11-27T18:14:01.645" v="542" actId="20577"/>
        <pc:sldMkLst>
          <pc:docMk/>
          <pc:sldMk cId="1262771328" sldId="463"/>
        </pc:sldMkLst>
      </pc:sldChg>
      <pc:sldChg chg="addSp delSp modSp mod">
        <pc:chgData name="kotaro uzawa" userId="3dd9582fdb51bf36" providerId="LiveId" clId="{C7F1CA1B-EE23-49F1-A983-A6D87A02E168}" dt="2023-11-30T21:34:04.199" v="2522" actId="115"/>
        <pc:sldMkLst>
          <pc:docMk/>
          <pc:sldMk cId="725313488" sldId="465"/>
        </pc:sldMkLst>
      </pc:sldChg>
      <pc:sldChg chg="addSp modSp mod">
        <pc:chgData name="kotaro uzawa" userId="3dd9582fdb51bf36" providerId="LiveId" clId="{C7F1CA1B-EE23-49F1-A983-A6D87A02E168}" dt="2023-11-30T03:36:13.413" v="950" actId="20577"/>
        <pc:sldMkLst>
          <pc:docMk/>
          <pc:sldMk cId="1084673912" sldId="466"/>
        </pc:sldMkLst>
      </pc:sldChg>
      <pc:sldChg chg="addSp delSp modSp del mod">
        <pc:chgData name="kotaro uzawa" userId="3dd9582fdb51bf36" providerId="LiveId" clId="{C7F1CA1B-EE23-49F1-A983-A6D87A02E168}" dt="2023-11-30T04:20:32.774" v="1837" actId="2696"/>
        <pc:sldMkLst>
          <pc:docMk/>
          <pc:sldMk cId="217337987" sldId="469"/>
        </pc:sldMkLst>
      </pc:sldChg>
      <pc:sldChg chg="modSp mod">
        <pc:chgData name="kotaro uzawa" userId="3dd9582fdb51bf36" providerId="LiveId" clId="{C7F1CA1B-EE23-49F1-A983-A6D87A02E168}" dt="2023-11-30T09:23:23.303" v="1950" actId="20577"/>
        <pc:sldMkLst>
          <pc:docMk/>
          <pc:sldMk cId="3630185009" sldId="472"/>
        </pc:sldMkLst>
      </pc:sldChg>
      <pc:sldChg chg="delSp modSp del mod modShow">
        <pc:chgData name="kotaro uzawa" userId="3dd9582fdb51bf36" providerId="LiveId" clId="{C7F1CA1B-EE23-49F1-A983-A6D87A02E168}" dt="2023-11-27T18:13:01.700" v="522" actId="2696"/>
        <pc:sldMkLst>
          <pc:docMk/>
          <pc:sldMk cId="3881056672" sldId="477"/>
        </pc:sldMkLst>
      </pc:sldChg>
      <pc:sldChg chg="modSp add del mod">
        <pc:chgData name="kotaro uzawa" userId="3dd9582fdb51bf36" providerId="LiveId" clId="{C7F1CA1B-EE23-49F1-A983-A6D87A02E168}" dt="2023-11-30T17:09:07.863" v="2452" actId="20577"/>
        <pc:sldMkLst>
          <pc:docMk/>
          <pc:sldMk cId="1891634636" sldId="478"/>
        </pc:sldMkLst>
      </pc:sldChg>
      <pc:sldChg chg="addSp delSp modSp mod">
        <pc:chgData name="kotaro uzawa" userId="3dd9582fdb51bf36" providerId="LiveId" clId="{C7F1CA1B-EE23-49F1-A983-A6D87A02E168}" dt="2023-11-30T17:00:41.647" v="2328" actId="20577"/>
        <pc:sldMkLst>
          <pc:docMk/>
          <pc:sldMk cId="275619561" sldId="479"/>
        </pc:sldMkLst>
      </pc:sldChg>
      <pc:sldChg chg="addSp delSp modSp mod">
        <pc:chgData name="kotaro uzawa" userId="3dd9582fdb51bf36" providerId="LiveId" clId="{C7F1CA1B-EE23-49F1-A983-A6D87A02E168}" dt="2023-11-30T18:51:02.007" v="2458" actId="20577"/>
        <pc:sldMkLst>
          <pc:docMk/>
          <pc:sldMk cId="2082623716" sldId="486"/>
        </pc:sldMkLst>
      </pc:sldChg>
      <pc:sldChg chg="addSp delSp modSp mod">
        <pc:chgData name="kotaro uzawa" userId="3dd9582fdb51bf36" providerId="LiveId" clId="{C7F1CA1B-EE23-49F1-A983-A6D87A02E168}" dt="2023-11-30T09:09:04.720" v="1934"/>
        <pc:sldMkLst>
          <pc:docMk/>
          <pc:sldMk cId="456169844" sldId="488"/>
        </pc:sldMkLst>
      </pc:sldChg>
      <pc:sldChg chg="addSp delSp modSp mod">
        <pc:chgData name="kotaro uzawa" userId="3dd9582fdb51bf36" providerId="LiveId" clId="{C7F1CA1B-EE23-49F1-A983-A6D87A02E168}" dt="2023-11-30T09:23:58.915" v="1956" actId="20577"/>
        <pc:sldMkLst>
          <pc:docMk/>
          <pc:sldMk cId="804736392" sldId="490"/>
        </pc:sldMkLst>
      </pc:sldChg>
      <pc:sldChg chg="add del">
        <pc:chgData name="kotaro uzawa" userId="3dd9582fdb51bf36" providerId="LiveId" clId="{C7F1CA1B-EE23-49F1-A983-A6D87A02E168}" dt="2023-11-27T09:00:32.025" v="452" actId="2696"/>
        <pc:sldMkLst>
          <pc:docMk/>
          <pc:sldMk cId="1112918741" sldId="495"/>
        </pc:sldMkLst>
      </pc:sldChg>
      <pc:sldChg chg="addSp modSp add mod">
        <pc:chgData name="kotaro uzawa" userId="3dd9582fdb51bf36" providerId="LiveId" clId="{C7F1CA1B-EE23-49F1-A983-A6D87A02E168}" dt="2023-11-30T17:09:03.487" v="2442" actId="20577"/>
        <pc:sldMkLst>
          <pc:docMk/>
          <pc:sldMk cId="3187768845" sldId="495"/>
        </pc:sldMkLst>
      </pc:sldChg>
      <pc:sldChg chg="delSp modSp add mod ord">
        <pc:chgData name="kotaro uzawa" userId="3dd9582fdb51bf36" providerId="LiveId" clId="{C7F1CA1B-EE23-49F1-A983-A6D87A02E168}" dt="2023-11-30T04:24:18.564" v="1841" actId="122"/>
        <pc:sldMkLst>
          <pc:docMk/>
          <pc:sldMk cId="198515171" sldId="496"/>
        </pc:sldMkLst>
      </pc:sldChg>
      <pc:sldChg chg="add del">
        <pc:chgData name="kotaro uzawa" userId="3dd9582fdb51bf36" providerId="LiveId" clId="{C7F1CA1B-EE23-49F1-A983-A6D87A02E168}" dt="2023-11-30T03:34:55.759" v="915"/>
        <pc:sldMkLst>
          <pc:docMk/>
          <pc:sldMk cId="2510193771" sldId="496"/>
        </pc:sldMkLst>
      </pc:sldChg>
      <pc:sldChg chg="add del">
        <pc:chgData name="kotaro uzawa" userId="3dd9582fdb51bf36" providerId="LiveId" clId="{C7F1CA1B-EE23-49F1-A983-A6D87A02E168}" dt="2023-11-30T09:28:23.250" v="2063" actId="2696"/>
        <pc:sldMkLst>
          <pc:docMk/>
          <pc:sldMk cId="4188449907" sldId="497"/>
        </pc:sldMkLst>
      </pc:sldChg>
    </pc:docChg>
  </pc:docChgLst>
  <pc:docChgLst>
    <pc:chgData name="kotaro uzawa" userId="3dd9582fdb51bf36" providerId="LiveId" clId="{EA392F8E-31B7-4CF1-BF22-A6F68ED060B6}"/>
    <pc:docChg chg="undo custSel addSld delSld modSld sldOrd">
      <pc:chgData name="kotaro uzawa" userId="3dd9582fdb51bf36" providerId="LiveId" clId="{EA392F8E-31B7-4CF1-BF22-A6F68ED060B6}" dt="2024-01-10T13:19:29.736" v="3381" actId="14100"/>
      <pc:docMkLst>
        <pc:docMk/>
      </pc:docMkLst>
      <pc:sldChg chg="modSp mod">
        <pc:chgData name="kotaro uzawa" userId="3dd9582fdb51bf36" providerId="LiveId" clId="{EA392F8E-31B7-4CF1-BF22-A6F68ED060B6}" dt="2024-01-09T04:24:58.134" v="2370" actId="404"/>
        <pc:sldMkLst>
          <pc:docMk/>
          <pc:sldMk cId="2759761156" sldId="301"/>
        </pc:sldMkLst>
      </pc:sldChg>
      <pc:sldChg chg="delSp modSp mod">
        <pc:chgData name="kotaro uzawa" userId="3dd9582fdb51bf36" providerId="LiveId" clId="{EA392F8E-31B7-4CF1-BF22-A6F68ED060B6}" dt="2024-01-09T05:58:39.297" v="2998" actId="20577"/>
        <pc:sldMkLst>
          <pc:docMk/>
          <pc:sldMk cId="1634163185" sldId="396"/>
        </pc:sldMkLst>
      </pc:sldChg>
      <pc:sldChg chg="addSp modSp mod ord modShow">
        <pc:chgData name="kotaro uzawa" userId="3dd9582fdb51bf36" providerId="LiveId" clId="{EA392F8E-31B7-4CF1-BF22-A6F68ED060B6}" dt="2024-01-10T04:10:32.948" v="3161" actId="20577"/>
        <pc:sldMkLst>
          <pc:docMk/>
          <pc:sldMk cId="3933429998" sldId="441"/>
        </pc:sldMkLst>
      </pc:sldChg>
      <pc:sldChg chg="add del">
        <pc:chgData name="kotaro uzawa" userId="3dd9582fdb51bf36" providerId="LiveId" clId="{EA392F8E-31B7-4CF1-BF22-A6F68ED060B6}" dt="2024-01-05T05:08:12.352" v="337" actId="2696"/>
        <pc:sldMkLst>
          <pc:docMk/>
          <pc:sldMk cId="3280670792" sldId="442"/>
        </pc:sldMkLst>
      </pc:sldChg>
      <pc:sldChg chg="del">
        <pc:chgData name="kotaro uzawa" userId="3dd9582fdb51bf36" providerId="LiveId" clId="{EA392F8E-31B7-4CF1-BF22-A6F68ED060B6}" dt="2024-01-07T08:52:08.774" v="1228" actId="2696"/>
        <pc:sldMkLst>
          <pc:docMk/>
          <pc:sldMk cId="3839228641" sldId="444"/>
        </pc:sldMkLst>
      </pc:sldChg>
      <pc:sldChg chg="del">
        <pc:chgData name="kotaro uzawa" userId="3dd9582fdb51bf36" providerId="LiveId" clId="{EA392F8E-31B7-4CF1-BF22-A6F68ED060B6}" dt="2024-01-07T08:51:56.660" v="1227" actId="2696"/>
        <pc:sldMkLst>
          <pc:docMk/>
          <pc:sldMk cId="1047930486" sldId="445"/>
        </pc:sldMkLst>
      </pc:sldChg>
      <pc:sldChg chg="add del">
        <pc:chgData name="kotaro uzawa" userId="3dd9582fdb51bf36" providerId="LiveId" clId="{EA392F8E-31B7-4CF1-BF22-A6F68ED060B6}" dt="2024-01-05T04:43:45.055" v="93" actId="2696"/>
        <pc:sldMkLst>
          <pc:docMk/>
          <pc:sldMk cId="1830530112" sldId="456"/>
        </pc:sldMkLst>
      </pc:sldChg>
      <pc:sldChg chg="modSp">
        <pc:chgData name="kotaro uzawa" userId="3dd9582fdb51bf36" providerId="LiveId" clId="{EA392F8E-31B7-4CF1-BF22-A6F68ED060B6}" dt="2024-01-09T04:25:18.344" v="2376" actId="20577"/>
        <pc:sldMkLst>
          <pc:docMk/>
          <pc:sldMk cId="222286871" sldId="459"/>
        </pc:sldMkLst>
      </pc:sldChg>
      <pc:sldChg chg="addSp modSp mod">
        <pc:chgData name="kotaro uzawa" userId="3dd9582fdb51bf36" providerId="LiveId" clId="{EA392F8E-31B7-4CF1-BF22-A6F68ED060B6}" dt="2024-01-09T04:27:03.602" v="2395" actId="1076"/>
        <pc:sldMkLst>
          <pc:docMk/>
          <pc:sldMk cId="4057013642" sldId="462"/>
        </pc:sldMkLst>
      </pc:sldChg>
      <pc:sldChg chg="del">
        <pc:chgData name="kotaro uzawa" userId="3dd9582fdb51bf36" providerId="LiveId" clId="{EA392F8E-31B7-4CF1-BF22-A6F68ED060B6}" dt="2024-01-05T04:40:04.034" v="85" actId="2696"/>
        <pc:sldMkLst>
          <pc:docMk/>
          <pc:sldMk cId="1262771328" sldId="463"/>
        </pc:sldMkLst>
      </pc:sldChg>
      <pc:sldChg chg="addSp delSp modSp mod ord">
        <pc:chgData name="kotaro uzawa" userId="3dd9582fdb51bf36" providerId="LiveId" clId="{EA392F8E-31B7-4CF1-BF22-A6F68ED060B6}" dt="2024-01-07T13:07:06.667" v="2270" actId="20577"/>
        <pc:sldMkLst>
          <pc:docMk/>
          <pc:sldMk cId="725313488" sldId="465"/>
        </pc:sldMkLst>
      </pc:sldChg>
      <pc:sldChg chg="addSp delSp modSp mod ord">
        <pc:chgData name="kotaro uzawa" userId="3dd9582fdb51bf36" providerId="LiveId" clId="{EA392F8E-31B7-4CF1-BF22-A6F68ED060B6}" dt="2024-01-07T13:31:34.957" v="2312" actId="20577"/>
        <pc:sldMkLst>
          <pc:docMk/>
          <pc:sldMk cId="1084673912" sldId="466"/>
        </pc:sldMkLst>
      </pc:sldChg>
      <pc:sldChg chg="modSp mod">
        <pc:chgData name="kotaro uzawa" userId="3dd9582fdb51bf36" providerId="LiveId" clId="{EA392F8E-31B7-4CF1-BF22-A6F68ED060B6}" dt="2024-01-07T08:53:09.623" v="1285" actId="20577"/>
        <pc:sldMkLst>
          <pc:docMk/>
          <pc:sldMk cId="3630185009" sldId="472"/>
        </pc:sldMkLst>
      </pc:sldChg>
      <pc:sldChg chg="del">
        <pc:chgData name="kotaro uzawa" userId="3dd9582fdb51bf36" providerId="LiveId" clId="{EA392F8E-31B7-4CF1-BF22-A6F68ED060B6}" dt="2024-01-05T04:44:02.779" v="95" actId="2696"/>
        <pc:sldMkLst>
          <pc:docMk/>
          <pc:sldMk cId="1666273725" sldId="473"/>
        </pc:sldMkLst>
      </pc:sldChg>
      <pc:sldChg chg="modSp mod">
        <pc:chgData name="kotaro uzawa" userId="3dd9582fdb51bf36" providerId="LiveId" clId="{EA392F8E-31B7-4CF1-BF22-A6F68ED060B6}" dt="2024-01-10T04:08:53.756" v="3147" actId="20577"/>
        <pc:sldMkLst>
          <pc:docMk/>
          <pc:sldMk cId="1891634636" sldId="478"/>
        </pc:sldMkLst>
      </pc:sldChg>
      <pc:sldChg chg="del ord">
        <pc:chgData name="kotaro uzawa" userId="3dd9582fdb51bf36" providerId="LiveId" clId="{EA392F8E-31B7-4CF1-BF22-A6F68ED060B6}" dt="2024-01-07T13:03:00.458" v="2268" actId="2696"/>
        <pc:sldMkLst>
          <pc:docMk/>
          <pc:sldMk cId="275619561" sldId="479"/>
        </pc:sldMkLst>
      </pc:sldChg>
      <pc:sldChg chg="addSp delSp modSp mod ord">
        <pc:chgData name="kotaro uzawa" userId="3dd9582fdb51bf36" providerId="LiveId" clId="{EA392F8E-31B7-4CF1-BF22-A6F68ED060B6}" dt="2024-01-09T04:35:53.382" v="2649" actId="20577"/>
        <pc:sldMkLst>
          <pc:docMk/>
          <pc:sldMk cId="918669019" sldId="481"/>
        </pc:sldMkLst>
      </pc:sldChg>
      <pc:sldChg chg="del">
        <pc:chgData name="kotaro uzawa" userId="3dd9582fdb51bf36" providerId="LiveId" clId="{EA392F8E-31B7-4CF1-BF22-A6F68ED060B6}" dt="2024-01-10T04:23:02.929" v="3202" actId="2696"/>
        <pc:sldMkLst>
          <pc:docMk/>
          <pc:sldMk cId="336644977" sldId="482"/>
        </pc:sldMkLst>
      </pc:sldChg>
      <pc:sldChg chg="del">
        <pc:chgData name="kotaro uzawa" userId="3dd9582fdb51bf36" providerId="LiveId" clId="{EA392F8E-31B7-4CF1-BF22-A6F68ED060B6}" dt="2024-01-10T04:23:09.226" v="3203" actId="2696"/>
        <pc:sldMkLst>
          <pc:docMk/>
          <pc:sldMk cId="2027166195" sldId="484"/>
        </pc:sldMkLst>
      </pc:sldChg>
      <pc:sldChg chg="del">
        <pc:chgData name="kotaro uzawa" userId="3dd9582fdb51bf36" providerId="LiveId" clId="{EA392F8E-31B7-4CF1-BF22-A6F68ED060B6}" dt="2024-01-10T04:23:09.226" v="3203" actId="2696"/>
        <pc:sldMkLst>
          <pc:docMk/>
          <pc:sldMk cId="4060557328" sldId="485"/>
        </pc:sldMkLst>
      </pc:sldChg>
      <pc:sldChg chg="del">
        <pc:chgData name="kotaro uzawa" userId="3dd9582fdb51bf36" providerId="LiveId" clId="{EA392F8E-31B7-4CF1-BF22-A6F68ED060B6}" dt="2024-01-07T08:52:12.746" v="1229" actId="2696"/>
        <pc:sldMkLst>
          <pc:docMk/>
          <pc:sldMk cId="1840594818" sldId="492"/>
        </pc:sldMkLst>
      </pc:sldChg>
      <pc:sldChg chg="del">
        <pc:chgData name="kotaro uzawa" userId="3dd9582fdb51bf36" providerId="LiveId" clId="{EA392F8E-31B7-4CF1-BF22-A6F68ED060B6}" dt="2024-01-07T08:52:17.949" v="1230" actId="2696"/>
        <pc:sldMkLst>
          <pc:docMk/>
          <pc:sldMk cId="297368612" sldId="493"/>
        </pc:sldMkLst>
      </pc:sldChg>
      <pc:sldChg chg="modSp mod">
        <pc:chgData name="kotaro uzawa" userId="3dd9582fdb51bf36" providerId="LiveId" clId="{EA392F8E-31B7-4CF1-BF22-A6F68ED060B6}" dt="2024-01-10T04:08:35.631" v="3142" actId="404"/>
        <pc:sldMkLst>
          <pc:docMk/>
          <pc:sldMk cId="3187768845" sldId="495"/>
        </pc:sldMkLst>
      </pc:sldChg>
      <pc:sldChg chg="modSp add mod">
        <pc:chgData name="kotaro uzawa" userId="3dd9582fdb51bf36" providerId="LiveId" clId="{EA392F8E-31B7-4CF1-BF22-A6F68ED060B6}" dt="2024-01-07T09:26:13.119" v="1389" actId="20577"/>
        <pc:sldMkLst>
          <pc:docMk/>
          <pc:sldMk cId="3419834481" sldId="497"/>
        </pc:sldMkLst>
      </pc:sldChg>
      <pc:sldChg chg="new del">
        <pc:chgData name="kotaro uzawa" userId="3dd9582fdb51bf36" providerId="LiveId" clId="{EA392F8E-31B7-4CF1-BF22-A6F68ED060B6}" dt="2024-01-05T04:42:19.116" v="89" actId="2696"/>
        <pc:sldMkLst>
          <pc:docMk/>
          <pc:sldMk cId="3846319030" sldId="498"/>
        </pc:sldMkLst>
      </pc:sldChg>
      <pc:sldChg chg="addSp modSp add mod">
        <pc:chgData name="kotaro uzawa" userId="3dd9582fdb51bf36" providerId="LiveId" clId="{EA392F8E-31B7-4CF1-BF22-A6F68ED060B6}" dt="2024-01-07T13:24:20.212" v="2307" actId="403"/>
        <pc:sldMkLst>
          <pc:docMk/>
          <pc:sldMk cId="2801225279" sldId="499"/>
        </pc:sldMkLst>
      </pc:sldChg>
      <pc:sldChg chg="modSp add mod">
        <pc:chgData name="kotaro uzawa" userId="3dd9582fdb51bf36" providerId="LiveId" clId="{EA392F8E-31B7-4CF1-BF22-A6F68ED060B6}" dt="2024-01-07T10:27:03.244" v="2266" actId="1076"/>
        <pc:sldMkLst>
          <pc:docMk/>
          <pc:sldMk cId="2564067033" sldId="500"/>
        </pc:sldMkLst>
      </pc:sldChg>
      <pc:sldChg chg="addSp delSp modSp add del mod modShow">
        <pc:chgData name="kotaro uzawa" userId="3dd9582fdb51bf36" providerId="LiveId" clId="{EA392F8E-31B7-4CF1-BF22-A6F68ED060B6}" dt="2024-01-09T04:36:11.950" v="2650" actId="2696"/>
        <pc:sldMkLst>
          <pc:docMk/>
          <pc:sldMk cId="1688488191" sldId="501"/>
        </pc:sldMkLst>
      </pc:sldChg>
      <pc:sldChg chg="addSp modSp add mod ord">
        <pc:chgData name="kotaro uzawa" userId="3dd9582fdb51bf36" providerId="LiveId" clId="{EA392F8E-31B7-4CF1-BF22-A6F68ED060B6}" dt="2024-01-07T09:08:32.507" v="1287" actId="20577"/>
        <pc:sldMkLst>
          <pc:docMk/>
          <pc:sldMk cId="4234137008" sldId="502"/>
        </pc:sldMkLst>
      </pc:sldChg>
      <pc:sldChg chg="addSp delSp modSp add mod">
        <pc:chgData name="kotaro uzawa" userId="3dd9582fdb51bf36" providerId="LiveId" clId="{EA392F8E-31B7-4CF1-BF22-A6F68ED060B6}" dt="2024-01-10T04:11:38.116" v="3164" actId="1076"/>
        <pc:sldMkLst>
          <pc:docMk/>
          <pc:sldMk cId="789682304" sldId="503"/>
        </pc:sldMkLst>
      </pc:sldChg>
      <pc:sldChg chg="addSp delSp modSp add mod">
        <pc:chgData name="kotaro uzawa" userId="3dd9582fdb51bf36" providerId="LiveId" clId="{EA392F8E-31B7-4CF1-BF22-A6F68ED060B6}" dt="2024-01-10T04:12:19.950" v="3171" actId="1076"/>
        <pc:sldMkLst>
          <pc:docMk/>
          <pc:sldMk cId="1644412470" sldId="504"/>
        </pc:sldMkLst>
      </pc:sldChg>
      <pc:sldChg chg="addSp delSp modSp add mod">
        <pc:chgData name="kotaro uzawa" userId="3dd9582fdb51bf36" providerId="LiveId" clId="{EA392F8E-31B7-4CF1-BF22-A6F68ED060B6}" dt="2024-01-10T04:13:48.316" v="3201" actId="14100"/>
        <pc:sldMkLst>
          <pc:docMk/>
          <pc:sldMk cId="2509921746" sldId="505"/>
        </pc:sldMkLst>
      </pc:sldChg>
      <pc:sldChg chg="addSp delSp modSp mod">
        <pc:chgData name="kotaro uzawa" userId="3dd9582fdb51bf36" providerId="LiveId" clId="{EA392F8E-31B7-4CF1-BF22-A6F68ED060B6}" dt="2024-01-07T14:29:19.398" v="2368" actId="21"/>
        <pc:sldMkLst>
          <pc:docMk/>
          <pc:sldMk cId="3048414725" sldId="506"/>
        </pc:sldMkLst>
      </pc:sldChg>
      <pc:sldChg chg="modSp mod">
        <pc:chgData name="kotaro uzawa" userId="3dd9582fdb51bf36" providerId="LiveId" clId="{EA392F8E-31B7-4CF1-BF22-A6F68ED060B6}" dt="2024-01-09T06:14:05.998" v="3111" actId="20577"/>
        <pc:sldMkLst>
          <pc:docMk/>
          <pc:sldMk cId="1812576325" sldId="507"/>
        </pc:sldMkLst>
      </pc:sldChg>
      <pc:sldChg chg="addSp delSp modSp add del mod">
        <pc:chgData name="kotaro uzawa" userId="3dd9582fdb51bf36" providerId="LiveId" clId="{EA392F8E-31B7-4CF1-BF22-A6F68ED060B6}" dt="2024-01-10T04:23:22.117" v="3205" actId="2696"/>
        <pc:sldMkLst>
          <pc:docMk/>
          <pc:sldMk cId="1049041013" sldId="508"/>
        </pc:sldMkLst>
      </pc:sldChg>
      <pc:sldChg chg="addSp delSp modSp add mod">
        <pc:chgData name="kotaro uzawa" userId="3dd9582fdb51bf36" providerId="LiveId" clId="{EA392F8E-31B7-4CF1-BF22-A6F68ED060B6}" dt="2024-01-07T09:19:33.028" v="1311" actId="1076"/>
        <pc:sldMkLst>
          <pc:docMk/>
          <pc:sldMk cId="776707891" sldId="509"/>
        </pc:sldMkLst>
      </pc:sldChg>
      <pc:sldChg chg="addSp delSp modSp add del mod">
        <pc:chgData name="kotaro uzawa" userId="3dd9582fdb51bf36" providerId="LiveId" clId="{EA392F8E-31B7-4CF1-BF22-A6F68ED060B6}" dt="2024-01-10T04:23:30.042" v="3207" actId="2696"/>
        <pc:sldMkLst>
          <pc:docMk/>
          <pc:sldMk cId="3950723652" sldId="510"/>
        </pc:sldMkLst>
      </pc:sldChg>
      <pc:sldChg chg="addSp delSp modSp add mod">
        <pc:chgData name="kotaro uzawa" userId="3dd9582fdb51bf36" providerId="LiveId" clId="{EA392F8E-31B7-4CF1-BF22-A6F68ED060B6}" dt="2024-01-07T09:20:21.562" v="1326" actId="1076"/>
        <pc:sldMkLst>
          <pc:docMk/>
          <pc:sldMk cId="365151790" sldId="511"/>
        </pc:sldMkLst>
      </pc:sldChg>
      <pc:sldChg chg="addSp delSp modSp add mod">
        <pc:chgData name="kotaro uzawa" userId="3dd9582fdb51bf36" providerId="LiveId" clId="{EA392F8E-31B7-4CF1-BF22-A6F68ED060B6}" dt="2024-01-07T09:20:55.261" v="1336" actId="1076"/>
        <pc:sldMkLst>
          <pc:docMk/>
          <pc:sldMk cId="3238392614" sldId="512"/>
        </pc:sldMkLst>
      </pc:sldChg>
      <pc:sldChg chg="addSp delSp modSp add mod">
        <pc:chgData name="kotaro uzawa" userId="3dd9582fdb51bf36" providerId="LiveId" clId="{EA392F8E-31B7-4CF1-BF22-A6F68ED060B6}" dt="2024-01-07T09:21:39.617" v="1349" actId="1076"/>
        <pc:sldMkLst>
          <pc:docMk/>
          <pc:sldMk cId="1863404705" sldId="513"/>
        </pc:sldMkLst>
      </pc:sldChg>
      <pc:sldChg chg="addSp delSp modSp add mod">
        <pc:chgData name="kotaro uzawa" userId="3dd9582fdb51bf36" providerId="LiveId" clId="{EA392F8E-31B7-4CF1-BF22-A6F68ED060B6}" dt="2024-01-07T09:36:10.011" v="1411" actId="1076"/>
        <pc:sldMkLst>
          <pc:docMk/>
          <pc:sldMk cId="2059906742" sldId="514"/>
        </pc:sldMkLst>
      </pc:sldChg>
      <pc:sldChg chg="delSp modSp add del mod">
        <pc:chgData name="kotaro uzawa" userId="3dd9582fdb51bf36" providerId="LiveId" clId="{EA392F8E-31B7-4CF1-BF22-A6F68ED060B6}" dt="2024-01-07T09:49:53.960" v="1508" actId="2696"/>
        <pc:sldMkLst>
          <pc:docMk/>
          <pc:sldMk cId="292682626" sldId="515"/>
        </pc:sldMkLst>
      </pc:sldChg>
      <pc:sldChg chg="addSp delSp modSp add mod">
        <pc:chgData name="kotaro uzawa" userId="3dd9582fdb51bf36" providerId="LiveId" clId="{EA392F8E-31B7-4CF1-BF22-A6F68ED060B6}" dt="2024-01-07T10:05:36.432" v="2068" actId="20577"/>
        <pc:sldMkLst>
          <pc:docMk/>
          <pc:sldMk cId="1075020658" sldId="516"/>
        </pc:sldMkLst>
      </pc:sldChg>
      <pc:sldChg chg="modSp add mod">
        <pc:chgData name="kotaro uzawa" userId="3dd9582fdb51bf36" providerId="LiveId" clId="{EA392F8E-31B7-4CF1-BF22-A6F68ED060B6}" dt="2024-01-07T13:40:50.734" v="2324" actId="12"/>
        <pc:sldMkLst>
          <pc:docMk/>
          <pc:sldMk cId="885837402" sldId="517"/>
        </pc:sldMkLst>
      </pc:sldChg>
      <pc:sldChg chg="add">
        <pc:chgData name="kotaro uzawa" userId="3dd9582fdb51bf36" providerId="LiveId" clId="{EA392F8E-31B7-4CF1-BF22-A6F68ED060B6}" dt="2024-01-07T14:29:10.160" v="2366"/>
        <pc:sldMkLst>
          <pc:docMk/>
          <pc:sldMk cId="2792347635" sldId="518"/>
        </pc:sldMkLst>
      </pc:sldChg>
      <pc:sldChg chg="addSp delSp modSp new mod">
        <pc:chgData name="kotaro uzawa" userId="3dd9582fdb51bf36" providerId="LiveId" clId="{EA392F8E-31B7-4CF1-BF22-A6F68ED060B6}" dt="2024-01-10T04:26:46.455" v="3223" actId="1076"/>
        <pc:sldMkLst>
          <pc:docMk/>
          <pc:sldMk cId="1269003636" sldId="519"/>
        </pc:sldMkLst>
      </pc:sldChg>
      <pc:sldChg chg="add del">
        <pc:chgData name="kotaro uzawa" userId="3dd9582fdb51bf36" providerId="LiveId" clId="{EA392F8E-31B7-4CF1-BF22-A6F68ED060B6}" dt="2024-01-10T04:23:24.258" v="3206" actId="2696"/>
        <pc:sldMkLst>
          <pc:docMk/>
          <pc:sldMk cId="3607923807" sldId="519"/>
        </pc:sldMkLst>
      </pc:sldChg>
      <pc:sldChg chg="addSp delSp modSp add mod">
        <pc:chgData name="kotaro uzawa" userId="3dd9582fdb51bf36" providerId="LiveId" clId="{EA392F8E-31B7-4CF1-BF22-A6F68ED060B6}" dt="2024-01-10T13:19:29.736" v="3381" actId="14100"/>
        <pc:sldMkLst>
          <pc:docMk/>
          <pc:sldMk cId="2920156037" sldId="520"/>
        </pc:sldMkLst>
      </pc:sldChg>
    </pc:docChg>
  </pc:docChgLst>
  <pc:docChgLst>
    <pc:chgData name="kotaro uzawa" userId="3dd9582fdb51bf36" providerId="LiveId" clId="{A11207B3-F2E2-47FF-BECB-A74C0CAE8DA9}"/>
    <pc:docChg chg="undo custSel addSld delSld modSld sldOrd">
      <pc:chgData name="kotaro uzawa" userId="3dd9582fdb51bf36" providerId="LiveId" clId="{A11207B3-F2E2-47FF-BECB-A74C0CAE8DA9}" dt="2023-10-09T08:38:54.699" v="26165" actId="1076"/>
      <pc:docMkLst>
        <pc:docMk/>
      </pc:docMkLst>
      <pc:sldChg chg="addSp delSp modSp mod modNotesTx">
        <pc:chgData name="kotaro uzawa" userId="3dd9582fdb51bf36" providerId="LiveId" clId="{A11207B3-F2E2-47FF-BECB-A74C0CAE8DA9}" dt="2023-09-26T08:30:51.699" v="22845" actId="20577"/>
        <pc:sldMkLst>
          <pc:docMk/>
          <pc:sldMk cId="2759761156" sldId="301"/>
        </pc:sldMkLst>
      </pc:sldChg>
      <pc:sldChg chg="addSp delSp modSp add del mod modShow modNotesTx">
        <pc:chgData name="kotaro uzawa" userId="3dd9582fdb51bf36" providerId="LiveId" clId="{A11207B3-F2E2-47FF-BECB-A74C0CAE8DA9}" dt="2023-09-29T02:13:32.734" v="25379" actId="12"/>
        <pc:sldMkLst>
          <pc:docMk/>
          <pc:sldMk cId="1201408411" sldId="316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846826031" sldId="321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770959680" sldId="330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900567123" sldId="345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1948715567" sldId="395"/>
        </pc:sldMkLst>
      </pc:sldChg>
      <pc:sldChg chg="addSp delSp modSp mod ord delAnim modAnim modNotesTx">
        <pc:chgData name="kotaro uzawa" userId="3dd9582fdb51bf36" providerId="LiveId" clId="{A11207B3-F2E2-47FF-BECB-A74C0CAE8DA9}" dt="2023-10-09T08:36:56.544" v="26120"/>
        <pc:sldMkLst>
          <pc:docMk/>
          <pc:sldMk cId="1634163185" sldId="396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3260518282" sldId="397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3594668660" sldId="406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153908433" sldId="409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459234220" sldId="410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1763252266" sldId="412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899821768" sldId="413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719533768" sldId="414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610011560" sldId="415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914194532" sldId="417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31476232" sldId="418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3456708056" sldId="419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2059054107" sldId="420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1272308708" sldId="423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1809720179" sldId="429"/>
        </pc:sldMkLst>
      </pc:sldChg>
      <pc:sldChg chg="del">
        <pc:chgData name="kotaro uzawa" userId="3dd9582fdb51bf36" providerId="LiveId" clId="{A11207B3-F2E2-47FF-BECB-A74C0CAE8DA9}" dt="2023-09-19T11:52:28.636" v="6076" actId="2696"/>
        <pc:sldMkLst>
          <pc:docMk/>
          <pc:sldMk cId="974496191" sldId="430"/>
        </pc:sldMkLst>
      </pc:sldChg>
      <pc:sldChg chg="addSp delSp modSp del mod modAnim modNotesTx">
        <pc:chgData name="kotaro uzawa" userId="3dd9582fdb51bf36" providerId="LiveId" clId="{A11207B3-F2E2-47FF-BECB-A74C0CAE8DA9}" dt="2023-09-24T05:19:21.318" v="9500" actId="2696"/>
        <pc:sldMkLst>
          <pc:docMk/>
          <pc:sldMk cId="993847143" sldId="431"/>
        </pc:sldMkLst>
      </pc:sldChg>
      <pc:sldChg chg="del">
        <pc:chgData name="kotaro uzawa" userId="3dd9582fdb51bf36" providerId="LiveId" clId="{A11207B3-F2E2-47FF-BECB-A74C0CAE8DA9}" dt="2023-09-19T11:52:32.831" v="6077" actId="2696"/>
        <pc:sldMkLst>
          <pc:docMk/>
          <pc:sldMk cId="4223844423" sldId="432"/>
        </pc:sldMkLst>
      </pc:sldChg>
      <pc:sldChg chg="del">
        <pc:chgData name="kotaro uzawa" userId="3dd9582fdb51bf36" providerId="LiveId" clId="{A11207B3-F2E2-47FF-BECB-A74C0CAE8DA9}" dt="2023-09-19T11:52:32.831" v="6077" actId="2696"/>
        <pc:sldMkLst>
          <pc:docMk/>
          <pc:sldMk cId="3174814943" sldId="433"/>
        </pc:sldMkLst>
      </pc:sldChg>
      <pc:sldChg chg="addSp delSp modSp add mod ord modNotesTx">
        <pc:chgData name="kotaro uzawa" userId="3dd9582fdb51bf36" providerId="LiveId" clId="{A11207B3-F2E2-47FF-BECB-A74C0CAE8DA9}" dt="2023-09-27T06:37:36.201" v="23411" actId="20577"/>
        <pc:sldMkLst>
          <pc:docMk/>
          <pc:sldMk cId="2546063599" sldId="434"/>
        </pc:sldMkLst>
      </pc:sldChg>
      <pc:sldChg chg="addSp delSp modSp add mod modNotesTx">
        <pc:chgData name="kotaro uzawa" userId="3dd9582fdb51bf36" providerId="LiveId" clId="{A11207B3-F2E2-47FF-BECB-A74C0CAE8DA9}" dt="2023-09-27T07:00:54.301" v="24176" actId="1076"/>
        <pc:sldMkLst>
          <pc:docMk/>
          <pc:sldMk cId="3096309448" sldId="435"/>
        </pc:sldMkLst>
      </pc:sldChg>
      <pc:sldChg chg="addSp delSp modSp add mod delAnim modAnim modNotesTx">
        <pc:chgData name="kotaro uzawa" userId="3dd9582fdb51bf36" providerId="LiveId" clId="{A11207B3-F2E2-47FF-BECB-A74C0CAE8DA9}" dt="2023-09-27T08:21:35.542" v="24935" actId="20577"/>
        <pc:sldMkLst>
          <pc:docMk/>
          <pc:sldMk cId="77000181" sldId="436"/>
        </pc:sldMkLst>
      </pc:sldChg>
      <pc:sldChg chg="addSp delSp modSp add mod delAnim modNotesTx">
        <pc:chgData name="kotaro uzawa" userId="3dd9582fdb51bf36" providerId="LiveId" clId="{A11207B3-F2E2-47FF-BECB-A74C0CAE8DA9}" dt="2023-09-26T09:02:41.710" v="23233" actId="1076"/>
        <pc:sldMkLst>
          <pc:docMk/>
          <pc:sldMk cId="2921476343" sldId="437"/>
        </pc:sldMkLst>
      </pc:sldChg>
      <pc:sldChg chg="addSp delSp modSp add del mod">
        <pc:chgData name="kotaro uzawa" userId="3dd9582fdb51bf36" providerId="LiveId" clId="{A11207B3-F2E2-47FF-BECB-A74C0CAE8DA9}" dt="2023-09-22T07:32:15.580" v="7798" actId="2696"/>
        <pc:sldMkLst>
          <pc:docMk/>
          <pc:sldMk cId="512408257" sldId="438"/>
        </pc:sldMkLst>
      </pc:sldChg>
      <pc:sldChg chg="addSp modSp add mod modNotesTx">
        <pc:chgData name="kotaro uzawa" userId="3dd9582fdb51bf36" providerId="LiveId" clId="{A11207B3-F2E2-47FF-BECB-A74C0CAE8DA9}" dt="2023-09-28T23:29:01.144" v="25297" actId="1038"/>
        <pc:sldMkLst>
          <pc:docMk/>
          <pc:sldMk cId="615714881" sldId="439"/>
        </pc:sldMkLst>
      </pc:sldChg>
      <pc:sldChg chg="addSp delSp modSp add del mod delAnim modAnim modNotesTx">
        <pc:chgData name="kotaro uzawa" userId="3dd9582fdb51bf36" providerId="LiveId" clId="{A11207B3-F2E2-47FF-BECB-A74C0CAE8DA9}" dt="2023-09-25T04:38:32.189" v="19166" actId="2696"/>
        <pc:sldMkLst>
          <pc:docMk/>
          <pc:sldMk cId="2238579058" sldId="439"/>
        </pc:sldMkLst>
      </pc:sldChg>
      <pc:sldChg chg="addSp delSp modSp add mod delAnim modAnim modNotesTx">
        <pc:chgData name="kotaro uzawa" userId="3dd9582fdb51bf36" providerId="LiveId" clId="{A11207B3-F2E2-47FF-BECB-A74C0CAE8DA9}" dt="2023-09-26T08:36:20.600" v="22965" actId="1076"/>
        <pc:sldMkLst>
          <pc:docMk/>
          <pc:sldMk cId="3401534068" sldId="440"/>
        </pc:sldMkLst>
      </pc:sldChg>
      <pc:sldChg chg="addSp delSp modSp add mod modNotesTx">
        <pc:chgData name="kotaro uzawa" userId="3dd9582fdb51bf36" providerId="LiveId" clId="{A11207B3-F2E2-47FF-BECB-A74C0CAE8DA9}" dt="2023-09-27T14:08:27.733" v="25103" actId="1076"/>
        <pc:sldMkLst>
          <pc:docMk/>
          <pc:sldMk cId="3933429998" sldId="441"/>
        </pc:sldMkLst>
      </pc:sldChg>
      <pc:sldChg chg="addSp delSp modSp add mod modNotesTx">
        <pc:chgData name="kotaro uzawa" userId="3dd9582fdb51bf36" providerId="LiveId" clId="{A11207B3-F2E2-47FF-BECB-A74C0CAE8DA9}" dt="2023-09-26T07:18:42.389" v="22553" actId="20577"/>
        <pc:sldMkLst>
          <pc:docMk/>
          <pc:sldMk cId="3280670792" sldId="442"/>
        </pc:sldMkLst>
      </pc:sldChg>
      <pc:sldChg chg="addSp delSp modSp add mod modNotesTx">
        <pc:chgData name="kotaro uzawa" userId="3dd9582fdb51bf36" providerId="LiveId" clId="{A11207B3-F2E2-47FF-BECB-A74C0CAE8DA9}" dt="2023-09-28T23:32:22.794" v="25358" actId="20577"/>
        <pc:sldMkLst>
          <pc:docMk/>
          <pc:sldMk cId="3426357834" sldId="443"/>
        </pc:sldMkLst>
      </pc:sldChg>
      <pc:sldChg chg="addSp delSp modSp add del mod modNotesTx">
        <pc:chgData name="kotaro uzawa" userId="3dd9582fdb51bf36" providerId="LiveId" clId="{A11207B3-F2E2-47FF-BECB-A74C0CAE8DA9}" dt="2023-09-25T04:38:32.189" v="19166" actId="2696"/>
        <pc:sldMkLst>
          <pc:docMk/>
          <pc:sldMk cId="3652454822" sldId="443"/>
        </pc:sldMkLst>
      </pc:sldChg>
      <pc:sldChg chg="addSp delSp modSp add mod modNotesTx">
        <pc:chgData name="kotaro uzawa" userId="3dd9582fdb51bf36" providerId="LiveId" clId="{A11207B3-F2E2-47FF-BECB-A74C0CAE8DA9}" dt="2023-09-29T01:59:08.901" v="25377" actId="164"/>
        <pc:sldMkLst>
          <pc:docMk/>
          <pc:sldMk cId="3839228641" sldId="444"/>
        </pc:sldMkLst>
      </pc:sldChg>
      <pc:sldChg chg="addSp delSp modSp add mod modNotesTx">
        <pc:chgData name="kotaro uzawa" userId="3dd9582fdb51bf36" providerId="LiveId" clId="{A11207B3-F2E2-47FF-BECB-A74C0CAE8DA9}" dt="2023-09-26T09:05:30.168" v="23302" actId="14100"/>
        <pc:sldMkLst>
          <pc:docMk/>
          <pc:sldMk cId="1047930486" sldId="445"/>
        </pc:sldMkLst>
      </pc:sldChg>
      <pc:sldChg chg="addSp delSp modSp add del mod">
        <pc:chgData name="kotaro uzawa" userId="3dd9582fdb51bf36" providerId="LiveId" clId="{A11207B3-F2E2-47FF-BECB-A74C0CAE8DA9}" dt="2023-09-25T04:31:50.249" v="19128" actId="2696"/>
        <pc:sldMkLst>
          <pc:docMk/>
          <pc:sldMk cId="3307068154" sldId="446"/>
        </pc:sldMkLst>
      </pc:sldChg>
      <pc:sldChg chg="addSp delSp modSp add del mod">
        <pc:chgData name="kotaro uzawa" userId="3dd9582fdb51bf36" providerId="LiveId" clId="{A11207B3-F2E2-47FF-BECB-A74C0CAE8DA9}" dt="2023-09-23T18:37:03.017" v="8557"/>
        <pc:sldMkLst>
          <pc:docMk/>
          <pc:sldMk cId="1236848554" sldId="447"/>
        </pc:sldMkLst>
      </pc:sldChg>
      <pc:sldChg chg="addSp delSp modSp add mod">
        <pc:chgData name="kotaro uzawa" userId="3dd9582fdb51bf36" providerId="LiveId" clId="{A11207B3-F2E2-47FF-BECB-A74C0CAE8DA9}" dt="2023-09-23T18:41:50.988" v="8652" actId="14100"/>
        <pc:sldMkLst>
          <pc:docMk/>
          <pc:sldMk cId="3507488581" sldId="447"/>
        </pc:sldMkLst>
      </pc:sldChg>
      <pc:sldChg chg="addSp delSp modSp add del mod ord modNotesTx">
        <pc:chgData name="kotaro uzawa" userId="3dd9582fdb51bf36" providerId="LiveId" clId="{A11207B3-F2E2-47FF-BECB-A74C0CAE8DA9}" dt="2023-09-25T04:38:39.580" v="19168" actId="2696"/>
        <pc:sldMkLst>
          <pc:docMk/>
          <pc:sldMk cId="1573063777" sldId="448"/>
        </pc:sldMkLst>
      </pc:sldChg>
      <pc:sldChg chg="addSp delSp modSp add mod ord modNotesTx">
        <pc:chgData name="kotaro uzawa" userId="3dd9582fdb51bf36" providerId="LiveId" clId="{A11207B3-F2E2-47FF-BECB-A74C0CAE8DA9}" dt="2023-09-26T09:05:55.346" v="23322" actId="20577"/>
        <pc:sldMkLst>
          <pc:docMk/>
          <pc:sldMk cId="2328631547" sldId="449"/>
        </pc:sldMkLst>
      </pc:sldChg>
      <pc:sldChg chg="addSp modSp add del mod modNotesTx">
        <pc:chgData name="kotaro uzawa" userId="3dd9582fdb51bf36" providerId="LiveId" clId="{A11207B3-F2E2-47FF-BECB-A74C0CAE8DA9}" dt="2023-09-24T07:53:55.305" v="10766" actId="2696"/>
        <pc:sldMkLst>
          <pc:docMk/>
          <pc:sldMk cId="1344388896" sldId="450"/>
        </pc:sldMkLst>
      </pc:sldChg>
      <pc:sldChg chg="addSp delSp modSp add mod modNotesTx">
        <pc:chgData name="kotaro uzawa" userId="3dd9582fdb51bf36" providerId="LiveId" clId="{A11207B3-F2E2-47FF-BECB-A74C0CAE8DA9}" dt="2023-09-27T06:32:26.926" v="23409" actId="20577"/>
        <pc:sldMkLst>
          <pc:docMk/>
          <pc:sldMk cId="1129129841" sldId="451"/>
        </pc:sldMkLst>
      </pc:sldChg>
      <pc:sldChg chg="add del">
        <pc:chgData name="kotaro uzawa" userId="3dd9582fdb51bf36" providerId="LiveId" clId="{A11207B3-F2E2-47FF-BECB-A74C0CAE8DA9}" dt="2023-09-24T05:19:21.318" v="9500" actId="2696"/>
        <pc:sldMkLst>
          <pc:docMk/>
          <pc:sldMk cId="3864829542" sldId="451"/>
        </pc:sldMkLst>
      </pc:sldChg>
      <pc:sldChg chg="addSp delSp modSp add del mod">
        <pc:chgData name="kotaro uzawa" userId="3dd9582fdb51bf36" providerId="LiveId" clId="{A11207B3-F2E2-47FF-BECB-A74C0CAE8DA9}" dt="2023-09-25T04:38:25.588" v="19165" actId="2696"/>
        <pc:sldMkLst>
          <pc:docMk/>
          <pc:sldMk cId="110376816" sldId="452"/>
        </pc:sldMkLst>
      </pc:sldChg>
      <pc:sldChg chg="delSp add del mod">
        <pc:chgData name="kotaro uzawa" userId="3dd9582fdb51bf36" providerId="LiveId" clId="{A11207B3-F2E2-47FF-BECB-A74C0CAE8DA9}" dt="2023-09-24T08:40:28.871" v="11684" actId="2696"/>
        <pc:sldMkLst>
          <pc:docMk/>
          <pc:sldMk cId="368573392" sldId="452"/>
        </pc:sldMkLst>
      </pc:sldChg>
      <pc:sldChg chg="addSp delSp modSp add mod">
        <pc:chgData name="kotaro uzawa" userId="3dd9582fdb51bf36" providerId="LiveId" clId="{A11207B3-F2E2-47FF-BECB-A74C0CAE8DA9}" dt="2023-09-26T09:06:51.410" v="23328" actId="21"/>
        <pc:sldMkLst>
          <pc:docMk/>
          <pc:sldMk cId="2450145551" sldId="452"/>
        </pc:sldMkLst>
      </pc:sldChg>
      <pc:sldChg chg="addSp delSp modSp add mod">
        <pc:chgData name="kotaro uzawa" userId="3dd9582fdb51bf36" providerId="LiveId" clId="{A11207B3-F2E2-47FF-BECB-A74C0CAE8DA9}" dt="2023-09-28T02:05:46.188" v="25273" actId="15"/>
        <pc:sldMkLst>
          <pc:docMk/>
          <pc:sldMk cId="3849204926" sldId="453"/>
        </pc:sldMkLst>
      </pc:sldChg>
      <pc:sldChg chg="addSp delSp modSp add del mod ord modAnim">
        <pc:chgData name="kotaro uzawa" userId="3dd9582fdb51bf36" providerId="LiveId" clId="{A11207B3-F2E2-47FF-BECB-A74C0CAE8DA9}" dt="2023-09-27T08:05:53.657" v="24662" actId="2696"/>
        <pc:sldMkLst>
          <pc:docMk/>
          <pc:sldMk cId="2961872571" sldId="454"/>
        </pc:sldMkLst>
      </pc:sldChg>
      <pc:sldChg chg="delSp modSp add mod">
        <pc:chgData name="kotaro uzawa" userId="3dd9582fdb51bf36" providerId="LiveId" clId="{A11207B3-F2E2-47FF-BECB-A74C0CAE8DA9}" dt="2023-09-26T09:06:49.494" v="23327" actId="1076"/>
        <pc:sldMkLst>
          <pc:docMk/>
          <pc:sldMk cId="2126641802" sldId="455"/>
        </pc:sldMkLst>
      </pc:sldChg>
      <pc:sldChg chg="addSp delSp modSp add mod delAnim">
        <pc:chgData name="kotaro uzawa" userId="3dd9582fdb51bf36" providerId="LiveId" clId="{A11207B3-F2E2-47FF-BECB-A74C0CAE8DA9}" dt="2023-09-27T08:20:05.268" v="24913" actId="1076"/>
        <pc:sldMkLst>
          <pc:docMk/>
          <pc:sldMk cId="1830530112" sldId="456"/>
        </pc:sldMkLst>
      </pc:sldChg>
      <pc:sldChg chg="modSp add mod">
        <pc:chgData name="kotaro uzawa" userId="3dd9582fdb51bf36" providerId="LiveId" clId="{A11207B3-F2E2-47FF-BECB-A74C0CAE8DA9}" dt="2023-09-30T17:26:11.044" v="26111" actId="20577"/>
        <pc:sldMkLst>
          <pc:docMk/>
          <pc:sldMk cId="2393617411" sldId="457"/>
        </pc:sldMkLst>
      </pc:sldChg>
      <pc:sldChg chg="addSp delSp modSp add mod">
        <pc:chgData name="kotaro uzawa" userId="3dd9582fdb51bf36" providerId="LiveId" clId="{A11207B3-F2E2-47FF-BECB-A74C0CAE8DA9}" dt="2023-10-09T08:38:54.699" v="26165" actId="1076"/>
        <pc:sldMkLst>
          <pc:docMk/>
          <pc:sldMk cId="305971405" sldId="458"/>
        </pc:sldMkLst>
      </pc:sldChg>
      <pc:sldChg chg="del mod modShow">
        <pc:chgData name="kotaro uzawa" userId="3dd9582fdb51bf36" providerId="LiveId" clId="{A11207B3-F2E2-47FF-BECB-A74C0CAE8DA9}" dt="2023-09-26T06:56:49.088" v="22551" actId="2696"/>
        <pc:sldMkLst>
          <pc:docMk/>
          <pc:sldMk cId="3563059493" sldId="1062"/>
        </pc:sldMkLst>
      </pc:sldChg>
    </pc:docChg>
  </pc:docChgLst>
  <pc:docChgLst>
    <pc:chgData name="uzawaktr@outlook.jp" userId="9471b0887bca2b09" providerId="LiveId" clId="{EC54A00A-9AE3-4BD7-956B-7BED11ACA7B3}"/>
    <pc:docChg chg="undo custSel addSld delSld modSld sldOrd">
      <pc:chgData name="uzawaktr@outlook.jp" userId="9471b0887bca2b09" providerId="LiveId" clId="{EC54A00A-9AE3-4BD7-956B-7BED11ACA7B3}" dt="2024-09-26T03:36:50.477" v="13470" actId="27614"/>
      <pc:docMkLst>
        <pc:docMk/>
      </pc:docMkLst>
      <pc:sldChg chg="addSp delSp modSp add mod ord modShow">
        <pc:chgData name="uzawaktr@outlook.jp" userId="9471b0887bca2b09" providerId="LiveId" clId="{EC54A00A-9AE3-4BD7-956B-7BED11ACA7B3}" dt="2024-09-26T02:45:01.402" v="13374"/>
        <pc:sldMkLst>
          <pc:docMk/>
          <pc:sldMk cId="1634163185" sldId="396"/>
        </pc:sldMkLst>
      </pc:sldChg>
      <pc:sldChg chg="addSp delSp modSp add mod">
        <pc:chgData name="uzawaktr@outlook.jp" userId="9471b0887bca2b09" providerId="LiveId" clId="{EC54A00A-9AE3-4BD7-956B-7BED11ACA7B3}" dt="2024-09-26T02:49:28.110" v="13415" actId="255"/>
        <pc:sldMkLst>
          <pc:docMk/>
          <pc:sldMk cId="3933429998" sldId="441"/>
        </pc:sldMkLst>
      </pc:sldChg>
      <pc:sldChg chg="addSp delSp modSp add mod">
        <pc:chgData name="uzawaktr@outlook.jp" userId="9471b0887bca2b09" providerId="LiveId" clId="{EC54A00A-9AE3-4BD7-956B-7BED11ACA7B3}" dt="2024-09-11T07:13:59.567" v="11742" actId="403"/>
        <pc:sldMkLst>
          <pc:docMk/>
          <pc:sldMk cId="918669019" sldId="481"/>
        </pc:sldMkLst>
      </pc:sldChg>
      <pc:sldChg chg="addSp delSp modSp mod">
        <pc:chgData name="uzawaktr@outlook.jp" userId="9471b0887bca2b09" providerId="LiveId" clId="{EC54A00A-9AE3-4BD7-956B-7BED11ACA7B3}" dt="2024-09-10T12:17:35.582" v="8324" actId="20577"/>
        <pc:sldMkLst>
          <pc:docMk/>
          <pc:sldMk cId="2801225279" sldId="499"/>
        </pc:sldMkLst>
      </pc:sldChg>
      <pc:sldChg chg="addSp modSp del mod">
        <pc:chgData name="uzawaktr@outlook.jp" userId="9471b0887bca2b09" providerId="LiveId" clId="{EC54A00A-9AE3-4BD7-956B-7BED11ACA7B3}" dt="2024-09-26T02:39:13.068" v="13215" actId="2696"/>
        <pc:sldMkLst>
          <pc:docMk/>
          <pc:sldMk cId="2564067033" sldId="500"/>
        </pc:sldMkLst>
      </pc:sldChg>
      <pc:sldChg chg="addSp delSp modSp del mod">
        <pc:chgData name="uzawaktr@outlook.jp" userId="9471b0887bca2b09" providerId="LiveId" clId="{EC54A00A-9AE3-4BD7-956B-7BED11ACA7B3}" dt="2024-09-26T02:33:52.135" v="13144" actId="2696"/>
        <pc:sldMkLst>
          <pc:docMk/>
          <pc:sldMk cId="3833929509" sldId="506"/>
        </pc:sldMkLst>
      </pc:sldChg>
      <pc:sldChg chg="del">
        <pc:chgData name="uzawaktr@outlook.jp" userId="9471b0887bca2b09" providerId="LiveId" clId="{EC54A00A-9AE3-4BD7-956B-7BED11ACA7B3}" dt="2024-09-10T12:59:03.758" v="8858" actId="2696"/>
        <pc:sldMkLst>
          <pc:docMk/>
          <pc:sldMk cId="3767322861" sldId="508"/>
        </pc:sldMkLst>
      </pc:sldChg>
      <pc:sldChg chg="addSp delSp modSp del mod">
        <pc:chgData name="uzawaktr@outlook.jp" userId="9471b0887bca2b09" providerId="LiveId" clId="{EC54A00A-9AE3-4BD7-956B-7BED11ACA7B3}" dt="2024-09-08T13:29:21.588" v="7780" actId="2696"/>
        <pc:sldMkLst>
          <pc:docMk/>
          <pc:sldMk cId="3600245590" sldId="525"/>
        </pc:sldMkLst>
      </pc:sldChg>
      <pc:sldChg chg="del">
        <pc:chgData name="uzawaktr@outlook.jp" userId="9471b0887bca2b09" providerId="LiveId" clId="{EC54A00A-9AE3-4BD7-956B-7BED11ACA7B3}" dt="2024-09-03T15:43:28.004" v="4555" actId="2696"/>
        <pc:sldMkLst>
          <pc:docMk/>
          <pc:sldMk cId="1928027468" sldId="526"/>
        </pc:sldMkLst>
      </pc:sldChg>
      <pc:sldChg chg="del">
        <pc:chgData name="uzawaktr@outlook.jp" userId="9471b0887bca2b09" providerId="LiveId" clId="{EC54A00A-9AE3-4BD7-956B-7BED11ACA7B3}" dt="2024-09-08T12:20:06.145" v="6416" actId="2696"/>
        <pc:sldMkLst>
          <pc:docMk/>
          <pc:sldMk cId="885210785" sldId="527"/>
        </pc:sldMkLst>
      </pc:sldChg>
      <pc:sldChg chg="modSp mod">
        <pc:chgData name="uzawaktr@outlook.jp" userId="9471b0887bca2b09" providerId="LiveId" clId="{EC54A00A-9AE3-4BD7-956B-7BED11ACA7B3}" dt="2024-09-11T07:12:55.568" v="11728" actId="1076"/>
        <pc:sldMkLst>
          <pc:docMk/>
          <pc:sldMk cId="782657336" sldId="529"/>
        </pc:sldMkLst>
      </pc:sldChg>
      <pc:sldChg chg="addSp delSp modSp mod">
        <pc:chgData name="uzawaktr@outlook.jp" userId="9471b0887bca2b09" providerId="LiveId" clId="{EC54A00A-9AE3-4BD7-956B-7BED11ACA7B3}" dt="2024-09-10T13:19:45.542" v="9611" actId="1076"/>
        <pc:sldMkLst>
          <pc:docMk/>
          <pc:sldMk cId="922331419" sldId="533"/>
        </pc:sldMkLst>
      </pc:sldChg>
      <pc:sldChg chg="addSp delSp modSp del mod ord">
        <pc:chgData name="uzawaktr@outlook.jp" userId="9471b0887bca2b09" providerId="LiveId" clId="{EC54A00A-9AE3-4BD7-956B-7BED11ACA7B3}" dt="2024-09-22T03:25:11.278" v="12011" actId="2696"/>
        <pc:sldMkLst>
          <pc:docMk/>
          <pc:sldMk cId="1004669358" sldId="543"/>
        </pc:sldMkLst>
      </pc:sldChg>
      <pc:sldChg chg="add del">
        <pc:chgData name="uzawaktr@outlook.jp" userId="9471b0887bca2b09" providerId="LiveId" clId="{EC54A00A-9AE3-4BD7-956B-7BED11ACA7B3}" dt="2024-09-03T07:46:03.578" v="1499" actId="2696"/>
        <pc:sldMkLst>
          <pc:docMk/>
          <pc:sldMk cId="3387598783" sldId="544"/>
        </pc:sldMkLst>
      </pc:sldChg>
      <pc:sldChg chg="addSp delSp modSp add del mod ord">
        <pc:chgData name="uzawaktr@outlook.jp" userId="9471b0887bca2b09" providerId="LiveId" clId="{EC54A00A-9AE3-4BD7-956B-7BED11ACA7B3}" dt="2024-09-22T03:25:11.278" v="12011" actId="2696"/>
        <pc:sldMkLst>
          <pc:docMk/>
          <pc:sldMk cId="3252479724" sldId="545"/>
        </pc:sldMkLst>
      </pc:sldChg>
      <pc:sldChg chg="addSp delSp modSp add del mod">
        <pc:chgData name="uzawaktr@outlook.jp" userId="9471b0887bca2b09" providerId="LiveId" clId="{EC54A00A-9AE3-4BD7-956B-7BED11ACA7B3}" dt="2024-09-03T08:00:08.884" v="1826"/>
        <pc:sldMkLst>
          <pc:docMk/>
          <pc:sldMk cId="1682513788" sldId="546"/>
        </pc:sldMkLst>
      </pc:sldChg>
      <pc:sldChg chg="addSp delSp modSp add del mod">
        <pc:chgData name="uzawaktr@outlook.jp" userId="9471b0887bca2b09" providerId="LiveId" clId="{EC54A00A-9AE3-4BD7-956B-7BED11ACA7B3}" dt="2024-09-22T03:26:46.253" v="12014" actId="2696"/>
        <pc:sldMkLst>
          <pc:docMk/>
          <pc:sldMk cId="4038264056" sldId="546"/>
        </pc:sldMkLst>
      </pc:sldChg>
      <pc:sldChg chg="addSp delSp modSp add del mod">
        <pc:chgData name="uzawaktr@outlook.jp" userId="9471b0887bca2b09" providerId="LiveId" clId="{EC54A00A-9AE3-4BD7-956B-7BED11ACA7B3}" dt="2024-09-08T14:56:19.358" v="7895" actId="2696"/>
        <pc:sldMkLst>
          <pc:docMk/>
          <pc:sldMk cId="3121464320" sldId="547"/>
        </pc:sldMkLst>
      </pc:sldChg>
      <pc:sldChg chg="addSp delSp modSp add mod ord">
        <pc:chgData name="uzawaktr@outlook.jp" userId="9471b0887bca2b09" providerId="LiveId" clId="{EC54A00A-9AE3-4BD7-956B-7BED11ACA7B3}" dt="2024-09-11T03:43:01.984" v="9686" actId="20577"/>
        <pc:sldMkLst>
          <pc:docMk/>
          <pc:sldMk cId="2977395566" sldId="548"/>
        </pc:sldMkLst>
      </pc:sldChg>
      <pc:sldChg chg="modSp add del mod">
        <pc:chgData name="uzawaktr@outlook.jp" userId="9471b0887bca2b09" providerId="LiveId" clId="{EC54A00A-9AE3-4BD7-956B-7BED11ACA7B3}" dt="2024-09-03T15:43:22.495" v="4554" actId="2696"/>
        <pc:sldMkLst>
          <pc:docMk/>
          <pc:sldMk cId="1031095758" sldId="549"/>
        </pc:sldMkLst>
      </pc:sldChg>
      <pc:sldChg chg="add del">
        <pc:chgData name="uzawaktr@outlook.jp" userId="9471b0887bca2b09" providerId="LiveId" clId="{EC54A00A-9AE3-4BD7-956B-7BED11ACA7B3}" dt="2024-09-03T10:01:04.328" v="3280" actId="2696"/>
        <pc:sldMkLst>
          <pc:docMk/>
          <pc:sldMk cId="1405766645" sldId="549"/>
        </pc:sldMkLst>
      </pc:sldChg>
      <pc:sldChg chg="addSp delSp modSp add del mod">
        <pc:chgData name="uzawaktr@outlook.jp" userId="9471b0887bca2b09" providerId="LiveId" clId="{EC54A00A-9AE3-4BD7-956B-7BED11ACA7B3}" dt="2024-09-03T15:26:42.825" v="4054" actId="2696"/>
        <pc:sldMkLst>
          <pc:docMk/>
          <pc:sldMk cId="4076464731" sldId="549"/>
        </pc:sldMkLst>
      </pc:sldChg>
      <pc:sldChg chg="addSp delSp modSp add mod ord">
        <pc:chgData name="uzawaktr@outlook.jp" userId="9471b0887bca2b09" providerId="LiveId" clId="{EC54A00A-9AE3-4BD7-956B-7BED11ACA7B3}" dt="2024-09-11T03:44:37.380" v="9707" actId="20577"/>
        <pc:sldMkLst>
          <pc:docMk/>
          <pc:sldMk cId="1563168283" sldId="550"/>
        </pc:sldMkLst>
      </pc:sldChg>
      <pc:sldChg chg="addSp modSp add mod">
        <pc:chgData name="uzawaktr@outlook.jp" userId="9471b0887bca2b09" providerId="LiveId" clId="{EC54A00A-9AE3-4BD7-956B-7BED11ACA7B3}" dt="2024-09-11T03:44:50.262" v="9710" actId="20577"/>
        <pc:sldMkLst>
          <pc:docMk/>
          <pc:sldMk cId="3537919936" sldId="551"/>
        </pc:sldMkLst>
      </pc:sldChg>
      <pc:sldChg chg="delSp modSp add mod">
        <pc:chgData name="uzawaktr@outlook.jp" userId="9471b0887bca2b09" providerId="LiveId" clId="{EC54A00A-9AE3-4BD7-956B-7BED11ACA7B3}" dt="2024-09-26T02:52:46.591" v="13463" actId="14100"/>
        <pc:sldMkLst>
          <pc:docMk/>
          <pc:sldMk cId="1796399648" sldId="552"/>
        </pc:sldMkLst>
      </pc:sldChg>
      <pc:sldChg chg="addSp delSp modSp add mod">
        <pc:chgData name="uzawaktr@outlook.jp" userId="9471b0887bca2b09" providerId="LiveId" clId="{EC54A00A-9AE3-4BD7-956B-7BED11ACA7B3}" dt="2024-09-11T07:15:52.275" v="11768" actId="403"/>
        <pc:sldMkLst>
          <pc:docMk/>
          <pc:sldMk cId="953746679" sldId="553"/>
        </pc:sldMkLst>
      </pc:sldChg>
      <pc:sldChg chg="addSp delSp modSp add mod">
        <pc:chgData name="uzawaktr@outlook.jp" userId="9471b0887bca2b09" providerId="LiveId" clId="{EC54A00A-9AE3-4BD7-956B-7BED11ACA7B3}" dt="2024-09-10T12:34:12.154" v="8686" actId="113"/>
        <pc:sldMkLst>
          <pc:docMk/>
          <pc:sldMk cId="2329667853" sldId="554"/>
        </pc:sldMkLst>
      </pc:sldChg>
      <pc:sldChg chg="add del">
        <pc:chgData name="uzawaktr@outlook.jp" userId="9471b0887bca2b09" providerId="LiveId" clId="{EC54A00A-9AE3-4BD7-956B-7BED11ACA7B3}" dt="2024-09-08T12:15:07.694" v="6375" actId="2696"/>
        <pc:sldMkLst>
          <pc:docMk/>
          <pc:sldMk cId="3409909563" sldId="554"/>
        </pc:sldMkLst>
      </pc:sldChg>
      <pc:sldChg chg="addSp modSp add del">
        <pc:chgData name="uzawaktr@outlook.jp" userId="9471b0887bca2b09" providerId="LiveId" clId="{EC54A00A-9AE3-4BD7-956B-7BED11ACA7B3}" dt="2024-09-10T12:31:06.083" v="8584" actId="2696"/>
        <pc:sldMkLst>
          <pc:docMk/>
          <pc:sldMk cId="1556122310" sldId="555"/>
        </pc:sldMkLst>
      </pc:sldChg>
      <pc:sldChg chg="addSp delSp modSp add del mod">
        <pc:chgData name="uzawaktr@outlook.jp" userId="9471b0887bca2b09" providerId="LiveId" clId="{EC54A00A-9AE3-4BD7-956B-7BED11ACA7B3}" dt="2024-09-22T03:25:11.278" v="12011" actId="2696"/>
        <pc:sldMkLst>
          <pc:docMk/>
          <pc:sldMk cId="1481384275" sldId="556"/>
        </pc:sldMkLst>
      </pc:sldChg>
      <pc:sldChg chg="addSp delSp modSp add del mod">
        <pc:chgData name="uzawaktr@outlook.jp" userId="9471b0887bca2b09" providerId="LiveId" clId="{EC54A00A-9AE3-4BD7-956B-7BED11ACA7B3}" dt="2024-09-22T03:25:11.278" v="12011" actId="2696"/>
        <pc:sldMkLst>
          <pc:docMk/>
          <pc:sldMk cId="3276076158" sldId="557"/>
        </pc:sldMkLst>
      </pc:sldChg>
      <pc:sldChg chg="addSp delSp modSp add del mod">
        <pc:chgData name="uzawaktr@outlook.jp" userId="9471b0887bca2b09" providerId="LiveId" clId="{EC54A00A-9AE3-4BD7-956B-7BED11ACA7B3}" dt="2024-09-22T03:25:11.278" v="12011" actId="2696"/>
        <pc:sldMkLst>
          <pc:docMk/>
          <pc:sldMk cId="3385897644" sldId="558"/>
        </pc:sldMkLst>
      </pc:sldChg>
      <pc:sldChg chg="add del">
        <pc:chgData name="uzawaktr@outlook.jp" userId="9471b0887bca2b09" providerId="LiveId" clId="{EC54A00A-9AE3-4BD7-956B-7BED11ACA7B3}" dt="2024-09-23T16:23:19.957" v="12015" actId="2696"/>
        <pc:sldMkLst>
          <pc:docMk/>
          <pc:sldMk cId="562527330" sldId="559"/>
        </pc:sldMkLst>
      </pc:sldChg>
      <pc:sldChg chg="addSp modSp add del">
        <pc:chgData name="uzawaktr@outlook.jp" userId="9471b0887bca2b09" providerId="LiveId" clId="{EC54A00A-9AE3-4BD7-956B-7BED11ACA7B3}" dt="2024-09-11T03:43:20.757" v="9689" actId="2696"/>
        <pc:sldMkLst>
          <pc:docMk/>
          <pc:sldMk cId="1277989999" sldId="559"/>
        </pc:sldMkLst>
      </pc:sldChg>
      <pc:sldChg chg="addSp delSp modSp add mod">
        <pc:chgData name="uzawaktr@outlook.jp" userId="9471b0887bca2b09" providerId="LiveId" clId="{EC54A00A-9AE3-4BD7-956B-7BED11ACA7B3}" dt="2024-09-23T16:23:54.749" v="12053" actId="1076"/>
        <pc:sldMkLst>
          <pc:docMk/>
          <pc:sldMk cId="2109443897" sldId="560"/>
        </pc:sldMkLst>
      </pc:sldChg>
      <pc:sldChg chg="addSp modSp add mod">
        <pc:chgData name="uzawaktr@outlook.jp" userId="9471b0887bca2b09" providerId="LiveId" clId="{EC54A00A-9AE3-4BD7-956B-7BED11ACA7B3}" dt="2024-09-26T02:50:32.834" v="13420" actId="1076"/>
        <pc:sldMkLst>
          <pc:docMk/>
          <pc:sldMk cId="820891879" sldId="561"/>
        </pc:sldMkLst>
      </pc:sldChg>
      <pc:sldChg chg="addSp delSp modSp add mod modShow">
        <pc:chgData name="uzawaktr@outlook.jp" userId="9471b0887bca2b09" providerId="LiveId" clId="{EC54A00A-9AE3-4BD7-956B-7BED11ACA7B3}" dt="2024-09-24T22:32:38.020" v="12904" actId="729"/>
        <pc:sldMkLst>
          <pc:docMk/>
          <pc:sldMk cId="3500155923" sldId="562"/>
        </pc:sldMkLst>
      </pc:sldChg>
      <pc:sldChg chg="add del mod modShow">
        <pc:chgData name="uzawaktr@outlook.jp" userId="9471b0887bca2b09" providerId="LiveId" clId="{EC54A00A-9AE3-4BD7-956B-7BED11ACA7B3}" dt="2024-09-22T03:25:26.626" v="12012" actId="2696"/>
        <pc:sldMkLst>
          <pc:docMk/>
          <pc:sldMk cId="1042701178" sldId="563"/>
        </pc:sldMkLst>
      </pc:sldChg>
      <pc:sldChg chg="addSp delSp modSp add mod">
        <pc:chgData name="uzawaktr@outlook.jp" userId="9471b0887bca2b09" providerId="LiveId" clId="{EC54A00A-9AE3-4BD7-956B-7BED11ACA7B3}" dt="2024-09-26T02:39:09.975" v="13214"/>
        <pc:sldMkLst>
          <pc:docMk/>
          <pc:sldMk cId="2807160496" sldId="568"/>
        </pc:sldMkLst>
      </pc:sldChg>
      <pc:sldChg chg="add ord">
        <pc:chgData name="uzawaktr@outlook.jp" userId="9471b0887bca2b09" providerId="LiveId" clId="{EC54A00A-9AE3-4BD7-956B-7BED11ACA7B3}" dt="2024-09-24T21:45:18.300" v="12144"/>
        <pc:sldMkLst>
          <pc:docMk/>
          <pc:sldMk cId="2126271237" sldId="574"/>
        </pc:sldMkLst>
      </pc:sldChg>
      <pc:sldChg chg="add del ord">
        <pc:chgData name="uzawaktr@outlook.jp" userId="9471b0887bca2b09" providerId="LiveId" clId="{EC54A00A-9AE3-4BD7-956B-7BED11ACA7B3}" dt="2024-09-24T22:21:14.026" v="12783" actId="2696"/>
        <pc:sldMkLst>
          <pc:docMk/>
          <pc:sldMk cId="2233958452" sldId="575"/>
        </pc:sldMkLst>
      </pc:sldChg>
      <pc:sldChg chg="addSp delSp modSp add mod">
        <pc:chgData name="uzawaktr@outlook.jp" userId="9471b0887bca2b09" providerId="LiveId" clId="{EC54A00A-9AE3-4BD7-956B-7BED11ACA7B3}" dt="2024-09-26T03:33:27.191" v="13465" actId="20577"/>
        <pc:sldMkLst>
          <pc:docMk/>
          <pc:sldMk cId="3552429312" sldId="576"/>
        </pc:sldMkLst>
      </pc:sldChg>
      <pc:sldChg chg="add del">
        <pc:chgData name="uzawaktr@outlook.jp" userId="9471b0887bca2b09" providerId="LiveId" clId="{EC54A00A-9AE3-4BD7-956B-7BED11ACA7B3}" dt="2024-09-24T22:11:34.760" v="12562" actId="2696"/>
        <pc:sldMkLst>
          <pc:docMk/>
          <pc:sldMk cId="835459404" sldId="579"/>
        </pc:sldMkLst>
      </pc:sldChg>
      <pc:sldChg chg="add del">
        <pc:chgData name="uzawaktr@outlook.jp" userId="9471b0887bca2b09" providerId="LiveId" clId="{EC54A00A-9AE3-4BD7-956B-7BED11ACA7B3}" dt="2024-09-24T22:21:10.666" v="12782" actId="2696"/>
        <pc:sldMkLst>
          <pc:docMk/>
          <pc:sldMk cId="838785548" sldId="579"/>
        </pc:sldMkLst>
      </pc:sldChg>
      <pc:sldChg chg="modSp add mod ord">
        <pc:chgData name="uzawaktr@outlook.jp" userId="9471b0887bca2b09" providerId="LiveId" clId="{EC54A00A-9AE3-4BD7-956B-7BED11ACA7B3}" dt="2024-09-24T22:24:53.199" v="12903"/>
        <pc:sldMkLst>
          <pc:docMk/>
          <pc:sldMk cId="736751096" sldId="582"/>
        </pc:sldMkLst>
      </pc:sldChg>
      <pc:sldChg chg="addSp delSp modSp add del mod ord">
        <pc:chgData name="uzawaktr@outlook.jp" userId="9471b0887bca2b09" providerId="LiveId" clId="{EC54A00A-9AE3-4BD7-956B-7BED11ACA7B3}" dt="2024-09-24T22:21:20.981" v="12785" actId="2696"/>
        <pc:sldMkLst>
          <pc:docMk/>
          <pc:sldMk cId="87536711" sldId="583"/>
        </pc:sldMkLst>
      </pc:sldChg>
      <pc:sldChg chg="addSp delSp modSp add mod">
        <pc:chgData name="uzawaktr@outlook.jp" userId="9471b0887bca2b09" providerId="LiveId" clId="{EC54A00A-9AE3-4BD7-956B-7BED11ACA7B3}" dt="2024-09-24T22:19:46.780" v="12770" actId="1076"/>
        <pc:sldMkLst>
          <pc:docMk/>
          <pc:sldMk cId="726848280" sldId="584"/>
        </pc:sldMkLst>
      </pc:sldChg>
      <pc:sldChg chg="add del">
        <pc:chgData name="uzawaktr@outlook.jp" userId="9471b0887bca2b09" providerId="LiveId" clId="{EC54A00A-9AE3-4BD7-956B-7BED11ACA7B3}" dt="2024-09-24T22:11:34.760" v="12562" actId="2696"/>
        <pc:sldMkLst>
          <pc:docMk/>
          <pc:sldMk cId="1178180976" sldId="584"/>
        </pc:sldMkLst>
      </pc:sldChg>
      <pc:sldChg chg="add ord">
        <pc:chgData name="uzawaktr@outlook.jp" userId="9471b0887bca2b09" providerId="LiveId" clId="{EC54A00A-9AE3-4BD7-956B-7BED11ACA7B3}" dt="2024-09-24T21:45:18.300" v="12144"/>
        <pc:sldMkLst>
          <pc:docMk/>
          <pc:sldMk cId="2679394644" sldId="585"/>
        </pc:sldMkLst>
      </pc:sldChg>
      <pc:sldChg chg="addSp delSp modSp add mod ord">
        <pc:chgData name="uzawaktr@outlook.jp" userId="9471b0887bca2b09" providerId="LiveId" clId="{EC54A00A-9AE3-4BD7-956B-7BED11ACA7B3}" dt="2024-09-24T22:00:25.788" v="12483" actId="20577"/>
        <pc:sldMkLst>
          <pc:docMk/>
          <pc:sldMk cId="2846024938" sldId="586"/>
        </pc:sldMkLst>
      </pc:sldChg>
      <pc:sldChg chg="add del">
        <pc:chgData name="uzawaktr@outlook.jp" userId="9471b0887bca2b09" providerId="LiveId" clId="{EC54A00A-9AE3-4BD7-956B-7BED11ACA7B3}" dt="2024-09-24T22:21:28.250" v="12786" actId="2696"/>
        <pc:sldMkLst>
          <pc:docMk/>
          <pc:sldMk cId="1310915488" sldId="587"/>
        </pc:sldMkLst>
      </pc:sldChg>
      <pc:sldChg chg="addSp delSp modSp add del mod">
        <pc:chgData name="uzawaktr@outlook.jp" userId="9471b0887bca2b09" providerId="LiveId" clId="{EC54A00A-9AE3-4BD7-956B-7BED11ACA7B3}" dt="2024-09-24T22:21:17.913" v="12784" actId="2696"/>
        <pc:sldMkLst>
          <pc:docMk/>
          <pc:sldMk cId="2526950713" sldId="588"/>
        </pc:sldMkLst>
      </pc:sldChg>
      <pc:sldChg chg="modSp add mod">
        <pc:chgData name="uzawaktr@outlook.jp" userId="9471b0887bca2b09" providerId="LiveId" clId="{EC54A00A-9AE3-4BD7-956B-7BED11ACA7B3}" dt="2024-09-24T22:20:24.655" v="12777" actId="207"/>
        <pc:sldMkLst>
          <pc:docMk/>
          <pc:sldMk cId="287471275" sldId="589"/>
        </pc:sldMkLst>
      </pc:sldChg>
      <pc:sldChg chg="add del">
        <pc:chgData name="uzawaktr@outlook.jp" userId="9471b0887bca2b09" providerId="LiveId" clId="{EC54A00A-9AE3-4BD7-956B-7BED11ACA7B3}" dt="2024-09-24T22:12:41.807" v="12576"/>
        <pc:sldMkLst>
          <pc:docMk/>
          <pc:sldMk cId="1068267633" sldId="589"/>
        </pc:sldMkLst>
      </pc:sldChg>
      <pc:sldChg chg="modSp add mod">
        <pc:chgData name="uzawaktr@outlook.jp" userId="9471b0887bca2b09" providerId="LiveId" clId="{EC54A00A-9AE3-4BD7-956B-7BED11ACA7B3}" dt="2024-09-24T22:20:44.529" v="12781" actId="207"/>
        <pc:sldMkLst>
          <pc:docMk/>
          <pc:sldMk cId="3004546685" sldId="590"/>
        </pc:sldMkLst>
      </pc:sldChg>
      <pc:sldChg chg="addSp modSp add mod">
        <pc:chgData name="uzawaktr@outlook.jp" userId="9471b0887bca2b09" providerId="LiveId" clId="{EC54A00A-9AE3-4BD7-956B-7BED11ACA7B3}" dt="2024-09-24T22:24:31.769" v="12901" actId="1076"/>
        <pc:sldMkLst>
          <pc:docMk/>
          <pc:sldMk cId="560099975" sldId="591"/>
        </pc:sldMkLst>
      </pc:sldChg>
      <pc:sldChg chg="add">
        <pc:chgData name="uzawaktr@outlook.jp" userId="9471b0887bca2b09" providerId="LiveId" clId="{EC54A00A-9AE3-4BD7-956B-7BED11ACA7B3}" dt="2024-09-24T22:32:58.282" v="12905"/>
        <pc:sldMkLst>
          <pc:docMk/>
          <pc:sldMk cId="3356643152" sldId="592"/>
        </pc:sldMkLst>
      </pc:sldChg>
      <pc:sldChg chg="addSp delSp modSp add mod">
        <pc:chgData name="uzawaktr@outlook.jp" userId="9471b0887bca2b09" providerId="LiveId" clId="{EC54A00A-9AE3-4BD7-956B-7BED11ACA7B3}" dt="2024-09-26T02:35:02.828" v="13210" actId="1076"/>
        <pc:sldMkLst>
          <pc:docMk/>
          <pc:sldMk cId="638224714" sldId="593"/>
        </pc:sldMkLst>
      </pc:sldChg>
      <pc:sldChg chg="addSp delSp modSp add mod">
        <pc:chgData name="uzawaktr@outlook.jp" userId="9471b0887bca2b09" providerId="LiveId" clId="{EC54A00A-9AE3-4BD7-956B-7BED11ACA7B3}" dt="2024-09-26T03:36:50.477" v="13470" actId="27614"/>
        <pc:sldMkLst>
          <pc:docMk/>
          <pc:sldMk cId="1688054855" sldId="594"/>
        </pc:sldMkLst>
      </pc:sldChg>
      <pc:sldChg chg="addSp delSp modSp add del mod">
        <pc:chgData name="uzawaktr@outlook.jp" userId="9471b0887bca2b09" providerId="LiveId" clId="{EC54A00A-9AE3-4BD7-956B-7BED11ACA7B3}" dt="2024-09-26T02:52:30.908" v="13461" actId="2696"/>
        <pc:sldMkLst>
          <pc:docMk/>
          <pc:sldMk cId="4251222344" sldId="594"/>
        </pc:sldMkLst>
      </pc:sldChg>
    </pc:docChg>
  </pc:docChgLst>
  <pc:docChgLst>
    <pc:chgData name="uzawaktr@outlook.jp" userId="9471b0887bca2b09" providerId="LiveId" clId="{721132A5-F072-4E3A-86AF-7B30BE2E9AB4}"/>
    <pc:docChg chg="undo custSel addSld delSld modSld sldOrd">
      <pc:chgData name="uzawaktr@outlook.jp" userId="9471b0887bca2b09" providerId="LiveId" clId="{721132A5-F072-4E3A-86AF-7B30BE2E9AB4}" dt="2025-01-06T19:30:49.552" v="6369" actId="21"/>
      <pc:docMkLst>
        <pc:docMk/>
      </pc:docMkLst>
      <pc:sldChg chg="addSp delSp modSp mod">
        <pc:chgData name="uzawaktr@outlook.jp" userId="9471b0887bca2b09" providerId="LiveId" clId="{721132A5-F072-4E3A-86AF-7B30BE2E9AB4}" dt="2025-01-06T19:06:33.100" v="5958" actId="1076"/>
        <pc:sldMkLst>
          <pc:docMk/>
          <pc:sldMk cId="3933429998" sldId="441"/>
        </pc:sldMkLst>
        <pc:spChg chg="mod">
          <ac:chgData name="uzawaktr@outlook.jp" userId="9471b0887bca2b09" providerId="LiveId" clId="{721132A5-F072-4E3A-86AF-7B30BE2E9AB4}" dt="2025-01-04T11:04:26.014" v="3153" actId="1076"/>
          <ac:spMkLst>
            <pc:docMk/>
            <pc:sldMk cId="3933429998" sldId="441"/>
            <ac:spMk id="2" creationId="{04EE2E60-493B-6DFF-405F-172F0F7457D6}"/>
          </ac:spMkLst>
        </pc:spChg>
        <pc:spChg chg="mod">
          <ac:chgData name="uzawaktr@outlook.jp" userId="9471b0887bca2b09" providerId="LiveId" clId="{721132A5-F072-4E3A-86AF-7B30BE2E9AB4}" dt="2025-01-04T11:03:34.316" v="3143" actId="1076"/>
          <ac:spMkLst>
            <pc:docMk/>
            <pc:sldMk cId="3933429998" sldId="441"/>
            <ac:spMk id="7" creationId="{4E977F6E-7F4E-C6ED-53D7-2DF7A97F784D}"/>
          </ac:spMkLst>
        </pc:spChg>
        <pc:spChg chg="mod">
          <ac:chgData name="uzawaktr@outlook.jp" userId="9471b0887bca2b09" providerId="LiveId" clId="{721132A5-F072-4E3A-86AF-7B30BE2E9AB4}" dt="2025-01-04T11:04:17" v="3151" actId="1076"/>
          <ac:spMkLst>
            <pc:docMk/>
            <pc:sldMk cId="3933429998" sldId="441"/>
            <ac:spMk id="9" creationId="{69908177-39E3-62DB-6070-E0EAD5579207}"/>
          </ac:spMkLst>
        </pc:spChg>
        <pc:spChg chg="mod">
          <ac:chgData name="uzawaktr@outlook.jp" userId="9471b0887bca2b09" providerId="LiveId" clId="{721132A5-F072-4E3A-86AF-7B30BE2E9AB4}" dt="2025-01-04T11:04:09.837" v="3150" actId="1076"/>
          <ac:spMkLst>
            <pc:docMk/>
            <pc:sldMk cId="3933429998" sldId="441"/>
            <ac:spMk id="10" creationId="{E8CD0BDB-7C74-D1B9-2548-A1DCDA85B4E7}"/>
          </ac:spMkLst>
        </pc:spChg>
        <pc:spChg chg="mod">
          <ac:chgData name="uzawaktr@outlook.jp" userId="9471b0887bca2b09" providerId="LiveId" clId="{721132A5-F072-4E3A-86AF-7B30BE2E9AB4}" dt="2025-01-04T11:04:17" v="3151" actId="1076"/>
          <ac:spMkLst>
            <pc:docMk/>
            <pc:sldMk cId="3933429998" sldId="441"/>
            <ac:spMk id="15" creationId="{6625F47A-8304-23C4-E517-67E2446E603D}"/>
          </ac:spMkLst>
        </pc:spChg>
        <pc:spChg chg="mod">
          <ac:chgData name="uzawaktr@outlook.jp" userId="9471b0887bca2b09" providerId="LiveId" clId="{721132A5-F072-4E3A-86AF-7B30BE2E9AB4}" dt="2025-01-04T11:04:09.837" v="3150" actId="1076"/>
          <ac:spMkLst>
            <pc:docMk/>
            <pc:sldMk cId="3933429998" sldId="441"/>
            <ac:spMk id="18" creationId="{C70A13BF-9912-352A-B062-EAE2ADBFA9A7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20" creationId="{D05D7DFD-7363-235D-F38C-F1E23E80406C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28" creationId="{556E03E5-1322-B042-67D5-17D6A76DAE59}"/>
          </ac:spMkLst>
        </pc:spChg>
        <pc:spChg chg="mod">
          <ac:chgData name="uzawaktr@outlook.jp" userId="9471b0887bca2b09" providerId="LiveId" clId="{721132A5-F072-4E3A-86AF-7B30BE2E9AB4}" dt="2025-01-06T19:06:01.368" v="5933" actId="20577"/>
          <ac:spMkLst>
            <pc:docMk/>
            <pc:sldMk cId="3933429998" sldId="441"/>
            <ac:spMk id="41" creationId="{DE3477B9-08A1-DD3E-CF02-10F26B5BDEAA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2" creationId="{CDBD341A-917B-03CB-1434-DBE6BAADD0A4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3" creationId="{55A6D8B0-B415-98FD-E3C2-E42E94CEF639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4" creationId="{AB5CC409-FC34-E3D6-7311-D069F3848509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5" creationId="{78FC3C24-6103-2062-0152-3BEFF6BDC6A1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6" creationId="{0649B9D5-3689-2D39-023A-ACD9207CF9B2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7" creationId="{9E6EF2F1-8771-22DC-4FBF-A39C74A8476D}"/>
          </ac:spMkLst>
        </pc:spChg>
        <pc:spChg chg="mod ord">
          <ac:chgData name="uzawaktr@outlook.jp" userId="9471b0887bca2b09" providerId="LiveId" clId="{721132A5-F072-4E3A-86AF-7B30BE2E9AB4}" dt="2025-01-04T11:03:50.423" v="3145" actId="166"/>
          <ac:spMkLst>
            <pc:docMk/>
            <pc:sldMk cId="3933429998" sldId="441"/>
            <ac:spMk id="48" creationId="{FF234ABE-65E4-2157-A124-835362C33D9F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49" creationId="{6B27F6C5-E941-4ACD-431E-0E1F68D20F7A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0" creationId="{F20158F1-A043-E605-FC54-FE46FDB7A886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1" creationId="{9D7DD060-A116-EDE2-5B75-D8BD6FFB6ECD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2" creationId="{15FF74BB-571E-BB65-DE4E-57EC849CCE3C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3" creationId="{26175B85-D2ED-B7BB-C934-31D57AE61AA8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4" creationId="{FA1AF65E-51C4-7818-6FB1-23664CB339D9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5" creationId="{51D7924F-DA6B-57A9-38FC-3B0C80C6D032}"/>
          </ac:spMkLst>
        </pc:spChg>
        <pc:spChg chg="mod">
          <ac:chgData name="uzawaktr@outlook.jp" userId="9471b0887bca2b09" providerId="LiveId" clId="{721132A5-F072-4E3A-86AF-7B30BE2E9AB4}" dt="2025-01-04T11:03:13.341" v="3139" actId="20577"/>
          <ac:spMkLst>
            <pc:docMk/>
            <pc:sldMk cId="3933429998" sldId="441"/>
            <ac:spMk id="56" creationId="{CD6E2903-CB34-DE01-AEFD-129833EDCDDF}"/>
          </ac:spMkLst>
        </pc:spChg>
        <pc:spChg chg="add mod">
          <ac:chgData name="uzawaktr@outlook.jp" userId="9471b0887bca2b09" providerId="LiveId" clId="{721132A5-F072-4E3A-86AF-7B30BE2E9AB4}" dt="2025-01-04T11:04:45.800" v="3155" actId="1076"/>
          <ac:spMkLst>
            <pc:docMk/>
            <pc:sldMk cId="3933429998" sldId="441"/>
            <ac:spMk id="57" creationId="{E0E408D7-EAB3-90B4-CB1B-25B04BD7CFD6}"/>
          </ac:spMkLst>
        </pc:spChg>
        <pc:grpChg chg="add mod">
          <ac:chgData name="uzawaktr@outlook.jp" userId="9471b0887bca2b09" providerId="LiveId" clId="{721132A5-F072-4E3A-86AF-7B30BE2E9AB4}" dt="2025-01-04T11:03:39.046" v="3144" actId="1076"/>
          <ac:grpSpMkLst>
            <pc:docMk/>
            <pc:sldMk cId="3933429998" sldId="441"/>
            <ac:grpSpMk id="6" creationId="{C92BE6B4-9FF2-BC8F-1134-691A80805F24}"/>
          </ac:grpSpMkLst>
        </pc:grpChg>
        <pc:grpChg chg="mod">
          <ac:chgData name="uzawaktr@outlook.jp" userId="9471b0887bca2b09" providerId="LiveId" clId="{721132A5-F072-4E3A-86AF-7B30BE2E9AB4}" dt="2025-01-04T11:03:13.341" v="3139" actId="20577"/>
          <ac:grpSpMkLst>
            <pc:docMk/>
            <pc:sldMk cId="3933429998" sldId="441"/>
            <ac:grpSpMk id="8" creationId="{B1971486-BCBC-0C35-E666-493618A4331B}"/>
          </ac:grpSpMkLst>
        </pc:grpChg>
        <pc:grpChg chg="mod">
          <ac:chgData name="uzawaktr@outlook.jp" userId="9471b0887bca2b09" providerId="LiveId" clId="{721132A5-F072-4E3A-86AF-7B30BE2E9AB4}" dt="2025-01-06T19:06:33.100" v="5958" actId="1076"/>
          <ac:grpSpMkLst>
            <pc:docMk/>
            <pc:sldMk cId="3933429998" sldId="441"/>
            <ac:grpSpMk id="13" creationId="{CADF2265-B8AE-7828-9CC4-3F508B63C95A}"/>
          </ac:grpSpMkLst>
        </pc:grpChg>
        <pc:grpChg chg="mod">
          <ac:chgData name="uzawaktr@outlook.jp" userId="9471b0887bca2b09" providerId="LiveId" clId="{721132A5-F072-4E3A-86AF-7B30BE2E9AB4}" dt="2025-01-04T11:03:13.341" v="3139" actId="20577"/>
          <ac:grpSpMkLst>
            <pc:docMk/>
            <pc:sldMk cId="3933429998" sldId="441"/>
            <ac:grpSpMk id="23" creationId="{1A56C116-0F30-C825-CADF-8D478F0A53B1}"/>
          </ac:grpSpMkLst>
        </pc:grpChg>
      </pc:sldChg>
      <pc:sldChg chg="modSp mod">
        <pc:chgData name="uzawaktr@outlook.jp" userId="9471b0887bca2b09" providerId="LiveId" clId="{721132A5-F072-4E3A-86AF-7B30BE2E9AB4}" dt="2025-01-04T10:45:06.849" v="2919" actId="14100"/>
        <pc:sldMkLst>
          <pc:docMk/>
          <pc:sldMk cId="1695722807" sldId="472"/>
        </pc:sldMkLst>
        <pc:spChg chg="mod">
          <ac:chgData name="uzawaktr@outlook.jp" userId="9471b0887bca2b09" providerId="LiveId" clId="{721132A5-F072-4E3A-86AF-7B30BE2E9AB4}" dt="2025-01-04T10:45:06.849" v="2919" actId="14100"/>
          <ac:spMkLst>
            <pc:docMk/>
            <pc:sldMk cId="1695722807" sldId="472"/>
            <ac:spMk id="3" creationId="{AE535050-16EA-B457-AA87-E6CBC463AAA5}"/>
          </ac:spMkLst>
        </pc:spChg>
        <pc:spChg chg="mod">
          <ac:chgData name="uzawaktr@outlook.jp" userId="9471b0887bca2b09" providerId="LiveId" clId="{721132A5-F072-4E3A-86AF-7B30BE2E9AB4}" dt="2025-01-04T10:45:04.139" v="2918" actId="14100"/>
          <ac:spMkLst>
            <pc:docMk/>
            <pc:sldMk cId="1695722807" sldId="472"/>
            <ac:spMk id="10" creationId="{46F98024-BBE7-1452-FD25-BC9C85A56781}"/>
          </ac:spMkLst>
        </pc:spChg>
      </pc:sldChg>
      <pc:sldChg chg="addSp delSp modSp mod">
        <pc:chgData name="uzawaktr@outlook.jp" userId="9471b0887bca2b09" providerId="LiveId" clId="{721132A5-F072-4E3A-86AF-7B30BE2E9AB4}" dt="2025-01-06T19:09:55.892" v="6028" actId="1076"/>
        <pc:sldMkLst>
          <pc:docMk/>
          <pc:sldMk cId="1583061043" sldId="475"/>
        </pc:sldMkLst>
        <pc:spChg chg="add mod">
          <ac:chgData name="uzawaktr@outlook.jp" userId="9471b0887bca2b09" providerId="LiveId" clId="{721132A5-F072-4E3A-86AF-7B30BE2E9AB4}" dt="2025-01-06T19:06:23.834" v="5956" actId="20577"/>
          <ac:spMkLst>
            <pc:docMk/>
            <pc:sldMk cId="1583061043" sldId="475"/>
            <ac:spMk id="2" creationId="{70048209-E245-7BE6-7ED4-834EF67724A2}"/>
          </ac:spMkLst>
        </pc:spChg>
        <pc:spChg chg="add del mod">
          <ac:chgData name="uzawaktr@outlook.jp" userId="9471b0887bca2b09" providerId="LiveId" clId="{721132A5-F072-4E3A-86AF-7B30BE2E9AB4}" dt="2025-01-05T16:01:17.004" v="5051" actId="21"/>
          <ac:spMkLst>
            <pc:docMk/>
            <pc:sldMk cId="1583061043" sldId="475"/>
            <ac:spMk id="3" creationId="{AC0ED3DC-CB2B-FBA6-C367-9F74B0645855}"/>
          </ac:spMkLst>
        </pc:spChg>
        <pc:spChg chg="mod">
          <ac:chgData name="uzawaktr@outlook.jp" userId="9471b0887bca2b09" providerId="LiveId" clId="{721132A5-F072-4E3A-86AF-7B30BE2E9AB4}" dt="2025-01-06T19:06:42.960" v="5961"/>
          <ac:spMkLst>
            <pc:docMk/>
            <pc:sldMk cId="1583061043" sldId="475"/>
            <ac:spMk id="4" creationId="{3CD99C93-4F2A-9438-A2A8-D4988A06D8D6}"/>
          </ac:spMkLst>
        </pc:spChg>
        <pc:spChg chg="mod">
          <ac:chgData name="uzawaktr@outlook.jp" userId="9471b0887bca2b09" providerId="LiveId" clId="{721132A5-F072-4E3A-86AF-7B30BE2E9AB4}" dt="2025-01-06T19:06:42.960" v="5961"/>
          <ac:spMkLst>
            <pc:docMk/>
            <pc:sldMk cId="1583061043" sldId="475"/>
            <ac:spMk id="6" creationId="{79A80722-878C-FB46-A981-6E91D7F95DED}"/>
          </ac:spMkLst>
        </pc:spChg>
        <pc:spChg chg="add mod">
          <ac:chgData name="uzawaktr@outlook.jp" userId="9471b0887bca2b09" providerId="LiveId" clId="{721132A5-F072-4E3A-86AF-7B30BE2E9AB4}" dt="2025-01-06T19:09:55.892" v="6028" actId="1076"/>
          <ac:spMkLst>
            <pc:docMk/>
            <pc:sldMk cId="1583061043" sldId="475"/>
            <ac:spMk id="15" creationId="{F9198646-5005-FB5C-8F0E-D5E7E259A5F4}"/>
          </ac:spMkLst>
        </pc:spChg>
        <pc:grpChg chg="add mod">
          <ac:chgData name="uzawaktr@outlook.jp" userId="9471b0887bca2b09" providerId="LiveId" clId="{721132A5-F072-4E3A-86AF-7B30BE2E9AB4}" dt="2025-01-06T19:07:43.389" v="5966" actId="1076"/>
          <ac:grpSpMkLst>
            <pc:docMk/>
            <pc:sldMk cId="1583061043" sldId="475"/>
            <ac:grpSpMk id="3" creationId="{CFBB2ECE-1780-37F5-9939-10A718D6D3F0}"/>
          </ac:grpSpMkLst>
        </pc:grpChg>
        <pc:picChg chg="mod">
          <ac:chgData name="uzawaktr@outlook.jp" userId="9471b0887bca2b09" providerId="LiveId" clId="{721132A5-F072-4E3A-86AF-7B30BE2E9AB4}" dt="2025-01-06T19:06:42.960" v="5961"/>
          <ac:picMkLst>
            <pc:docMk/>
            <pc:sldMk cId="1583061043" sldId="475"/>
            <ac:picMk id="5" creationId="{7C5F9B1A-C19E-5B71-24C2-678CC91168F3}"/>
          </ac:picMkLst>
        </pc:picChg>
        <pc:picChg chg="add mod modCrop">
          <ac:chgData name="uzawaktr@outlook.jp" userId="9471b0887bca2b09" providerId="LiveId" clId="{721132A5-F072-4E3A-86AF-7B30BE2E9AB4}" dt="2025-01-06T19:08:30.906" v="5971" actId="1076"/>
          <ac:picMkLst>
            <pc:docMk/>
            <pc:sldMk cId="1583061043" sldId="475"/>
            <ac:picMk id="8" creationId="{646C8373-0018-6A51-B48A-D9533E54414D}"/>
          </ac:picMkLst>
        </pc:picChg>
        <pc:picChg chg="add mod">
          <ac:chgData name="uzawaktr@outlook.jp" userId="9471b0887bca2b09" providerId="LiveId" clId="{721132A5-F072-4E3A-86AF-7B30BE2E9AB4}" dt="2025-01-06T19:09:07.064" v="5981" actId="1076"/>
          <ac:picMkLst>
            <pc:docMk/>
            <pc:sldMk cId="1583061043" sldId="475"/>
            <ac:picMk id="11" creationId="{97F42412-54A8-E824-C1D2-433A2B41F0FB}"/>
          </ac:picMkLst>
        </pc:picChg>
        <pc:picChg chg="add mod">
          <ac:chgData name="uzawaktr@outlook.jp" userId="9471b0887bca2b09" providerId="LiveId" clId="{721132A5-F072-4E3A-86AF-7B30BE2E9AB4}" dt="2025-01-06T19:09:04.298" v="5980" actId="14100"/>
          <ac:picMkLst>
            <pc:docMk/>
            <pc:sldMk cId="1583061043" sldId="475"/>
            <ac:picMk id="14" creationId="{E5E56578-98E9-6B64-C154-0280825258C8}"/>
          </ac:picMkLst>
        </pc:picChg>
      </pc:sldChg>
      <pc:sldChg chg="modSp mod">
        <pc:chgData name="uzawaktr@outlook.jp" userId="9471b0887bca2b09" providerId="LiveId" clId="{721132A5-F072-4E3A-86AF-7B30BE2E9AB4}" dt="2025-01-05T15:47:47.019" v="4762" actId="403"/>
        <pc:sldMkLst>
          <pc:docMk/>
          <pc:sldMk cId="918669019" sldId="481"/>
        </pc:sldMkLst>
        <pc:spChg chg="mod">
          <ac:chgData name="uzawaktr@outlook.jp" userId="9471b0887bca2b09" providerId="LiveId" clId="{721132A5-F072-4E3A-86AF-7B30BE2E9AB4}" dt="2025-01-05T15:47:47.019" v="4762" actId="403"/>
          <ac:spMkLst>
            <pc:docMk/>
            <pc:sldMk cId="918669019" sldId="481"/>
            <ac:spMk id="20" creationId="{C228503E-72CC-12C5-608D-8BD339E23A77}"/>
          </ac:spMkLst>
        </pc:spChg>
      </pc:sldChg>
      <pc:sldChg chg="del">
        <pc:chgData name="uzawaktr@outlook.jp" userId="9471b0887bca2b09" providerId="LiveId" clId="{721132A5-F072-4E3A-86AF-7B30BE2E9AB4}" dt="2025-01-04T10:45:25.743" v="2920" actId="2696"/>
        <pc:sldMkLst>
          <pc:docMk/>
          <pc:sldMk cId="2801225279" sldId="499"/>
        </pc:sldMkLst>
      </pc:sldChg>
      <pc:sldChg chg="addSp modSp mod">
        <pc:chgData name="uzawaktr@outlook.jp" userId="9471b0887bca2b09" providerId="LiveId" clId="{721132A5-F072-4E3A-86AF-7B30BE2E9AB4}" dt="2025-01-06T19:03:33.410" v="5915"/>
        <pc:sldMkLst>
          <pc:docMk/>
          <pc:sldMk cId="789682304" sldId="503"/>
        </pc:sldMkLst>
        <pc:spChg chg="add mod">
          <ac:chgData name="uzawaktr@outlook.jp" userId="9471b0887bca2b09" providerId="LiveId" clId="{721132A5-F072-4E3A-86AF-7B30BE2E9AB4}" dt="2025-01-06T19:02:42.338" v="5901" actId="164"/>
          <ac:spMkLst>
            <pc:docMk/>
            <pc:sldMk cId="789682304" sldId="503"/>
            <ac:spMk id="2" creationId="{773F0D5C-9677-EAB9-DEB3-AC559D01E5C4}"/>
          </ac:spMkLst>
        </pc:spChg>
        <pc:spChg chg="add mod ord">
          <ac:chgData name="uzawaktr@outlook.jp" userId="9471b0887bca2b09" providerId="LiveId" clId="{721132A5-F072-4E3A-86AF-7B30BE2E9AB4}" dt="2025-01-06T19:03:23.595" v="5912" actId="167"/>
          <ac:spMkLst>
            <pc:docMk/>
            <pc:sldMk cId="789682304" sldId="503"/>
            <ac:spMk id="4" creationId="{EA9D39FC-F6F0-28AB-53DE-F138045ACF4A}"/>
          </ac:spMkLst>
        </pc:spChg>
        <pc:spChg chg="mod">
          <ac:chgData name="uzawaktr@outlook.jp" userId="9471b0887bca2b09" providerId="LiveId" clId="{721132A5-F072-4E3A-86AF-7B30BE2E9AB4}" dt="2025-01-06T19:02:51.523" v="5905" actId="1076"/>
          <ac:spMkLst>
            <pc:docMk/>
            <pc:sldMk cId="789682304" sldId="503"/>
            <ac:spMk id="29" creationId="{F09CEE18-59CC-FB86-06E1-6ACF876C42A6}"/>
          </ac:spMkLst>
        </pc:spChg>
        <pc:spChg chg="mod">
          <ac:chgData name="uzawaktr@outlook.jp" userId="9471b0887bca2b09" providerId="LiveId" clId="{721132A5-F072-4E3A-86AF-7B30BE2E9AB4}" dt="2025-01-06T19:03:33.410" v="5915"/>
          <ac:spMkLst>
            <pc:docMk/>
            <pc:sldMk cId="789682304" sldId="503"/>
            <ac:spMk id="30" creationId="{5DA1F9BA-EA6C-E48F-CC3B-36CF04E2E498}"/>
          </ac:spMkLst>
        </pc:spChg>
        <pc:spChg chg="mod">
          <ac:chgData name="uzawaktr@outlook.jp" userId="9471b0887bca2b09" providerId="LiveId" clId="{721132A5-F072-4E3A-86AF-7B30BE2E9AB4}" dt="2025-01-06T19:03:05.923" v="5910" actId="1076"/>
          <ac:spMkLst>
            <pc:docMk/>
            <pc:sldMk cId="789682304" sldId="503"/>
            <ac:spMk id="31" creationId="{4B285F09-18C1-D16E-9689-A5752F28F31B}"/>
          </ac:spMkLst>
        </pc:spChg>
        <pc:spChg chg="mod">
          <ac:chgData name="uzawaktr@outlook.jp" userId="9471b0887bca2b09" providerId="LiveId" clId="{721132A5-F072-4E3A-86AF-7B30BE2E9AB4}" dt="2025-01-04T13:34:24.245" v="4211" actId="20577"/>
          <ac:spMkLst>
            <pc:docMk/>
            <pc:sldMk cId="789682304" sldId="503"/>
            <ac:spMk id="59" creationId="{78BB7D11-157B-86D6-5914-0E4D61BDAF93}"/>
          </ac:spMkLst>
        </pc:spChg>
        <pc:grpChg chg="add mod">
          <ac:chgData name="uzawaktr@outlook.jp" userId="9471b0887bca2b09" providerId="LiveId" clId="{721132A5-F072-4E3A-86AF-7B30BE2E9AB4}" dt="2025-01-06T19:02:46.056" v="5902" actId="1076"/>
          <ac:grpSpMkLst>
            <pc:docMk/>
            <pc:sldMk cId="789682304" sldId="503"/>
            <ac:grpSpMk id="3" creationId="{069D83A7-78C3-28A8-9161-D2EA27FB758B}"/>
          </ac:grpSpMkLst>
        </pc:grpChg>
      </pc:sldChg>
      <pc:sldChg chg="delSp mod">
        <pc:chgData name="uzawaktr@outlook.jp" userId="9471b0887bca2b09" providerId="LiveId" clId="{721132A5-F072-4E3A-86AF-7B30BE2E9AB4}" dt="2025-01-04T15:17:04.082" v="4694" actId="21"/>
        <pc:sldMkLst>
          <pc:docMk/>
          <pc:sldMk cId="2792347635" sldId="518"/>
        </pc:sldMkLst>
      </pc:sldChg>
      <pc:sldChg chg="mod modShow">
        <pc:chgData name="uzawaktr@outlook.jp" userId="9471b0887bca2b09" providerId="LiveId" clId="{721132A5-F072-4E3A-86AF-7B30BE2E9AB4}" dt="2025-01-06T19:13:22.725" v="6156" actId="729"/>
        <pc:sldMkLst>
          <pc:docMk/>
          <pc:sldMk cId="2950004778" sldId="523"/>
        </pc:sldMkLst>
      </pc:sldChg>
      <pc:sldChg chg="addSp delSp modSp mod">
        <pc:chgData name="uzawaktr@outlook.jp" userId="9471b0887bca2b09" providerId="LiveId" clId="{721132A5-F072-4E3A-86AF-7B30BE2E9AB4}" dt="2025-01-06T19:30:49.552" v="6369" actId="21"/>
        <pc:sldMkLst>
          <pc:docMk/>
          <pc:sldMk cId="1563168283" sldId="550"/>
        </pc:sldMkLst>
        <pc:spChg chg="del mod">
          <ac:chgData name="uzawaktr@outlook.jp" userId="9471b0887bca2b09" providerId="LiveId" clId="{721132A5-F072-4E3A-86AF-7B30BE2E9AB4}" dt="2025-01-06T19:26:48.625" v="6323" actId="21"/>
          <ac:spMkLst>
            <pc:docMk/>
            <pc:sldMk cId="1563168283" sldId="550"/>
            <ac:spMk id="2" creationId="{F09CEE18-59CC-FB86-06E1-6ACF876C42A6}"/>
          </ac:spMkLst>
        </pc:spChg>
        <pc:spChg chg="del">
          <ac:chgData name="uzawaktr@outlook.jp" userId="9471b0887bca2b09" providerId="LiveId" clId="{721132A5-F072-4E3A-86AF-7B30BE2E9AB4}" dt="2025-01-06T19:25:15.545" v="6309" actId="21"/>
          <ac:spMkLst>
            <pc:docMk/>
            <pc:sldMk cId="1563168283" sldId="550"/>
            <ac:spMk id="4" creationId="{E3FAFE57-5265-C5FB-E22B-F08215ED902D}"/>
          </ac:spMkLst>
        </pc:spChg>
        <pc:spChg chg="add mod">
          <ac:chgData name="uzawaktr@outlook.jp" userId="9471b0887bca2b09" providerId="LiveId" clId="{721132A5-F072-4E3A-86AF-7B30BE2E9AB4}" dt="2025-01-06T19:23:23.111" v="6282" actId="164"/>
          <ac:spMkLst>
            <pc:docMk/>
            <pc:sldMk cId="1563168283" sldId="550"/>
            <ac:spMk id="5" creationId="{F75DA638-8C6B-75F0-975B-4DA457D6FFB3}"/>
          </ac:spMkLst>
        </pc:spChg>
        <pc:spChg chg="del mod topLvl">
          <ac:chgData name="uzawaktr@outlook.jp" userId="9471b0887bca2b09" providerId="LiveId" clId="{721132A5-F072-4E3A-86AF-7B30BE2E9AB4}" dt="2025-01-06T19:26:57.939" v="6326" actId="21"/>
          <ac:spMkLst>
            <pc:docMk/>
            <pc:sldMk cId="1563168283" sldId="550"/>
            <ac:spMk id="13" creationId="{19A49C42-20BB-9140-29FE-8AF8E44B9157}"/>
          </ac:spMkLst>
        </pc:spChg>
        <pc:spChg chg="mod topLvl">
          <ac:chgData name="uzawaktr@outlook.jp" userId="9471b0887bca2b09" providerId="LiveId" clId="{721132A5-F072-4E3A-86AF-7B30BE2E9AB4}" dt="2025-01-06T19:26:57.939" v="6326" actId="21"/>
          <ac:spMkLst>
            <pc:docMk/>
            <pc:sldMk cId="1563168283" sldId="550"/>
            <ac:spMk id="18" creationId="{45161307-1DA4-8DCF-BADD-A3497D3A0904}"/>
          </ac:spMkLst>
        </pc:spChg>
        <pc:spChg chg="mod">
          <ac:chgData name="uzawaktr@outlook.jp" userId="9471b0887bca2b09" providerId="LiveId" clId="{721132A5-F072-4E3A-86AF-7B30BE2E9AB4}" dt="2025-01-06T19:30:25.042" v="6361"/>
          <ac:spMkLst>
            <pc:docMk/>
            <pc:sldMk cId="1563168283" sldId="550"/>
            <ac:spMk id="25" creationId="{C1492AAA-3CF3-1F5B-888D-044B616B1691}"/>
          </ac:spMkLst>
        </pc:spChg>
        <pc:spChg chg="mod">
          <ac:chgData name="uzawaktr@outlook.jp" userId="9471b0887bca2b09" providerId="LiveId" clId="{721132A5-F072-4E3A-86AF-7B30BE2E9AB4}" dt="2025-01-06T19:30:25.042" v="6361"/>
          <ac:spMkLst>
            <pc:docMk/>
            <pc:sldMk cId="1563168283" sldId="550"/>
            <ac:spMk id="27" creationId="{74FE3223-F29A-0CE0-87FE-8121282B521F}"/>
          </ac:spMkLst>
        </pc:spChg>
        <pc:spChg chg="mod">
          <ac:chgData name="uzawaktr@outlook.jp" userId="9471b0887bca2b09" providerId="LiveId" clId="{721132A5-F072-4E3A-86AF-7B30BE2E9AB4}" dt="2025-01-06T19:30:25.042" v="6361"/>
          <ac:spMkLst>
            <pc:docMk/>
            <pc:sldMk cId="1563168283" sldId="550"/>
            <ac:spMk id="29" creationId="{D485A490-00DD-CC11-319D-ACB1AAE039F0}"/>
          </ac:spMkLst>
        </pc:spChg>
        <pc:spChg chg="del">
          <ac:chgData name="uzawaktr@outlook.jp" userId="9471b0887bca2b09" providerId="LiveId" clId="{721132A5-F072-4E3A-86AF-7B30BE2E9AB4}" dt="2025-01-06T19:22:30.548" v="6278" actId="21"/>
          <ac:spMkLst>
            <pc:docMk/>
            <pc:sldMk cId="1563168283" sldId="550"/>
            <ac:spMk id="30" creationId="{76DDA2C5-8C74-019F-C1D4-BE534F77A50C}"/>
          </ac:spMkLst>
        </pc:spChg>
        <pc:spChg chg="del">
          <ac:chgData name="uzawaktr@outlook.jp" userId="9471b0887bca2b09" providerId="LiveId" clId="{721132A5-F072-4E3A-86AF-7B30BE2E9AB4}" dt="2025-01-06T19:30:09.418" v="6358" actId="478"/>
          <ac:spMkLst>
            <pc:docMk/>
            <pc:sldMk cId="1563168283" sldId="550"/>
            <ac:spMk id="36" creationId="{C39751FA-DCBC-1B54-BA5B-2509D826DFB9}"/>
          </ac:spMkLst>
        </pc:spChg>
        <pc:spChg chg="del">
          <ac:chgData name="uzawaktr@outlook.jp" userId="9471b0887bca2b09" providerId="LiveId" clId="{721132A5-F072-4E3A-86AF-7B30BE2E9AB4}" dt="2025-01-06T19:25:15.545" v="6309" actId="21"/>
          <ac:spMkLst>
            <pc:docMk/>
            <pc:sldMk cId="1563168283" sldId="550"/>
            <ac:spMk id="37" creationId="{9F6385C6-AA30-3630-AF85-63C1F377A2A5}"/>
          </ac:spMkLst>
        </pc:spChg>
        <pc:spChg chg="mod">
          <ac:chgData name="uzawaktr@outlook.jp" userId="9471b0887bca2b09" providerId="LiveId" clId="{721132A5-F072-4E3A-86AF-7B30BE2E9AB4}" dt="2025-01-06T19:30:25.042" v="6361"/>
          <ac:spMkLst>
            <pc:docMk/>
            <pc:sldMk cId="1563168283" sldId="550"/>
            <ac:spMk id="42" creationId="{A9AA1AAA-0B5A-AD12-D016-51E8FC5A6F50}"/>
          </ac:spMkLst>
        </pc:spChg>
        <pc:spChg chg="add mod">
          <ac:chgData name="uzawaktr@outlook.jp" userId="9471b0887bca2b09" providerId="LiveId" clId="{721132A5-F072-4E3A-86AF-7B30BE2E9AB4}" dt="2025-01-06T19:30:30.884" v="6362"/>
          <ac:spMkLst>
            <pc:docMk/>
            <pc:sldMk cId="1563168283" sldId="550"/>
            <ac:spMk id="44" creationId="{0427B1C0-7390-AF61-6E24-3D9C446133B0}"/>
          </ac:spMkLst>
        </pc:spChg>
        <pc:grpChg chg="add del mod">
          <ac:chgData name="uzawaktr@outlook.jp" userId="9471b0887bca2b09" providerId="LiveId" clId="{721132A5-F072-4E3A-86AF-7B30BE2E9AB4}" dt="2025-01-06T19:30:09.418" v="6358" actId="478"/>
          <ac:grpSpMkLst>
            <pc:docMk/>
            <pc:sldMk cId="1563168283" sldId="550"/>
            <ac:grpSpMk id="6" creationId="{7A984F36-1BD1-81F9-7F36-6B40DBDAD630}"/>
          </ac:grpSpMkLst>
        </pc:grpChg>
        <pc:grpChg chg="del">
          <ac:chgData name="uzawaktr@outlook.jp" userId="9471b0887bca2b09" providerId="LiveId" clId="{721132A5-F072-4E3A-86AF-7B30BE2E9AB4}" dt="2025-01-06T19:30:16.967" v="6359" actId="21"/>
          <ac:grpSpMkLst>
            <pc:docMk/>
            <pc:sldMk cId="1563168283" sldId="550"/>
            <ac:grpSpMk id="8" creationId="{1562D141-EB05-F130-9517-3D94F54CD2D3}"/>
          </ac:grpSpMkLst>
        </pc:grpChg>
        <pc:grpChg chg="add del mod">
          <ac:chgData name="uzawaktr@outlook.jp" userId="9471b0887bca2b09" providerId="LiveId" clId="{721132A5-F072-4E3A-86AF-7B30BE2E9AB4}" dt="2025-01-06T19:26:57.939" v="6326" actId="21"/>
          <ac:grpSpMkLst>
            <pc:docMk/>
            <pc:sldMk cId="1563168283" sldId="550"/>
            <ac:grpSpMk id="12" creationId="{72B699BF-C80D-4B51-BCFC-DA40E84C829E}"/>
          </ac:grpSpMkLst>
        </pc:grpChg>
        <pc:grpChg chg="add mod">
          <ac:chgData name="uzawaktr@outlook.jp" userId="9471b0887bca2b09" providerId="LiveId" clId="{721132A5-F072-4E3A-86AF-7B30BE2E9AB4}" dt="2025-01-06T19:30:25.042" v="6361"/>
          <ac:grpSpMkLst>
            <pc:docMk/>
            <pc:sldMk cId="1563168283" sldId="550"/>
            <ac:grpSpMk id="19" creationId="{F612015D-671E-2853-04EA-EF77E1DBE372}"/>
          </ac:grpSpMkLst>
        </pc:grpChg>
        <pc:grpChg chg="mod">
          <ac:chgData name="uzawaktr@outlook.jp" userId="9471b0887bca2b09" providerId="LiveId" clId="{721132A5-F072-4E3A-86AF-7B30BE2E9AB4}" dt="2025-01-06T19:30:25.042" v="6361"/>
          <ac:grpSpMkLst>
            <pc:docMk/>
            <pc:sldMk cId="1563168283" sldId="550"/>
            <ac:grpSpMk id="22" creationId="{183A1476-CEE8-A975-CF90-BDDA4196A34E}"/>
          </ac:grpSpMkLst>
        </pc:grpChg>
        <pc:grpChg chg="mod">
          <ac:chgData name="uzawaktr@outlook.jp" userId="9471b0887bca2b09" providerId="LiveId" clId="{721132A5-F072-4E3A-86AF-7B30BE2E9AB4}" dt="2025-01-06T19:30:25.042" v="6361"/>
          <ac:grpSpMkLst>
            <pc:docMk/>
            <pc:sldMk cId="1563168283" sldId="550"/>
            <ac:grpSpMk id="23" creationId="{A8CE5C41-70D6-54B3-878B-D1DC29D6C002}"/>
          </ac:grpSpMkLst>
        </pc:grpChg>
        <pc:grpChg chg="mod">
          <ac:chgData name="uzawaktr@outlook.jp" userId="9471b0887bca2b09" providerId="LiveId" clId="{721132A5-F072-4E3A-86AF-7B30BE2E9AB4}" dt="2025-01-06T19:30:25.042" v="6361"/>
          <ac:grpSpMkLst>
            <pc:docMk/>
            <pc:sldMk cId="1563168283" sldId="550"/>
            <ac:grpSpMk id="26" creationId="{4A0B01D5-716B-2E4B-65BA-6D5FE2ADA072}"/>
          </ac:grpSpMkLst>
        </pc:grpChg>
        <pc:grpChg chg="mod">
          <ac:chgData name="uzawaktr@outlook.jp" userId="9471b0887bca2b09" providerId="LiveId" clId="{721132A5-F072-4E3A-86AF-7B30BE2E9AB4}" dt="2025-01-06T19:30:25.042" v="6361"/>
          <ac:grpSpMkLst>
            <pc:docMk/>
            <pc:sldMk cId="1563168283" sldId="550"/>
            <ac:grpSpMk id="28" creationId="{26A34096-02BD-D4AA-132B-C6AD8F02D3FE}"/>
          </ac:grpSpMkLst>
        </pc:grpChg>
        <pc:grpChg chg="mod">
          <ac:chgData name="uzawaktr@outlook.jp" userId="9471b0887bca2b09" providerId="LiveId" clId="{721132A5-F072-4E3A-86AF-7B30BE2E9AB4}" dt="2025-01-06T19:23:23.111" v="6282" actId="164"/>
          <ac:grpSpMkLst>
            <pc:docMk/>
            <pc:sldMk cId="1563168283" sldId="550"/>
            <ac:grpSpMk id="34" creationId="{CC87CFF3-9AD8-2198-3DE1-DA77FDB081B5}"/>
          </ac:grpSpMkLst>
        </pc:grp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24" creationId="{E2310D87-96A6-6AAE-2564-E6CF5E373C4D}"/>
          </ac:cxnSpMkLst>
        </pc:cxn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32" creationId="{E1AA1AF4-F8B6-4D66-24D2-33A74317D813}"/>
          </ac:cxnSpMkLst>
        </pc:cxn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33" creationId="{594D3FB2-B7B7-670D-4D19-98961564B828}"/>
          </ac:cxnSpMkLst>
        </pc:cxn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35" creationId="{085204F1-2EA6-49CA-67BB-E67B6723EF6F}"/>
          </ac:cxnSpMkLst>
        </pc:cxn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38" creationId="{CB38390B-D5E1-9C68-8128-A6CED6532ABA}"/>
          </ac:cxnSpMkLst>
        </pc:cxnChg>
        <pc:cxnChg chg="del mod">
          <ac:chgData name="uzawaktr@outlook.jp" userId="9471b0887bca2b09" providerId="LiveId" clId="{721132A5-F072-4E3A-86AF-7B30BE2E9AB4}" dt="2025-01-06T19:22:33.455" v="6279" actId="21"/>
          <ac:cxnSpMkLst>
            <pc:docMk/>
            <pc:sldMk cId="1563168283" sldId="550"/>
            <ac:cxnSpMk id="39" creationId="{538912E1-1CAD-27B5-0C04-4ED0DBDAB2FF}"/>
          </ac:cxnSpMkLst>
        </pc:cxn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40" creationId="{6F5C21C6-8D1E-F774-9DEF-DB233AB50DFA}"/>
          </ac:cxnSpMkLst>
        </pc:cxnChg>
        <pc:cxnChg chg="del mod">
          <ac:chgData name="uzawaktr@outlook.jp" userId="9471b0887bca2b09" providerId="LiveId" clId="{721132A5-F072-4E3A-86AF-7B30BE2E9AB4}" dt="2025-01-06T19:30:09.418" v="6358" actId="478"/>
          <ac:cxnSpMkLst>
            <pc:docMk/>
            <pc:sldMk cId="1563168283" sldId="550"/>
            <ac:cxnSpMk id="41" creationId="{850E9699-2F98-65DA-A935-5CEF709903DF}"/>
          </ac:cxnSpMkLst>
        </pc:cxnChg>
        <pc:cxnChg chg="mod">
          <ac:chgData name="uzawaktr@outlook.jp" userId="9471b0887bca2b09" providerId="LiveId" clId="{721132A5-F072-4E3A-86AF-7B30BE2E9AB4}" dt="2025-01-06T19:30:25.042" v="6361"/>
          <ac:cxnSpMkLst>
            <pc:docMk/>
            <pc:sldMk cId="1563168283" sldId="550"/>
            <ac:cxnSpMk id="43" creationId="{8C2A6B7E-17A7-80C6-966B-2A3520766EDA}"/>
          </ac:cxnSpMkLst>
        </pc:cxnChg>
        <pc:cxnChg chg="add del mod">
          <ac:chgData name="uzawaktr@outlook.jp" userId="9471b0887bca2b09" providerId="LiveId" clId="{721132A5-F072-4E3A-86AF-7B30BE2E9AB4}" dt="2025-01-06T19:30:49.552" v="6369" actId="21"/>
          <ac:cxnSpMkLst>
            <pc:docMk/>
            <pc:sldMk cId="1563168283" sldId="550"/>
            <ac:cxnSpMk id="45" creationId="{0EBF2F8A-FB69-90E0-C06A-C3C414B62DA2}"/>
          </ac:cxnSpMkLst>
        </pc:cxnChg>
        <pc:cxnChg chg="add mod">
          <ac:chgData name="uzawaktr@outlook.jp" userId="9471b0887bca2b09" providerId="LiveId" clId="{721132A5-F072-4E3A-86AF-7B30BE2E9AB4}" dt="2025-01-06T19:30:43.179" v="6367" actId="571"/>
          <ac:cxnSpMkLst>
            <pc:docMk/>
            <pc:sldMk cId="1563168283" sldId="550"/>
            <ac:cxnSpMk id="48" creationId="{E58E54A2-0240-87AE-404D-FD1640D53963}"/>
          </ac:cxnSpMkLst>
        </pc:cxnChg>
      </pc:sldChg>
      <pc:sldChg chg="addSp delSp modSp mod">
        <pc:chgData name="uzawaktr@outlook.jp" userId="9471b0887bca2b09" providerId="LiveId" clId="{721132A5-F072-4E3A-86AF-7B30BE2E9AB4}" dt="2025-01-06T19:30:44.335" v="6368"/>
        <pc:sldMkLst>
          <pc:docMk/>
          <pc:sldMk cId="3537919936" sldId="551"/>
        </pc:sldMkLst>
        <pc:spChg chg="del mod">
          <ac:chgData name="uzawaktr@outlook.jp" userId="9471b0887bca2b09" providerId="LiveId" clId="{721132A5-F072-4E3A-86AF-7B30BE2E9AB4}" dt="2025-01-06T19:26:21.095" v="6320" actId="21"/>
          <ac:spMkLst>
            <pc:docMk/>
            <pc:sldMk cId="3537919936" sldId="551"/>
            <ac:spMk id="2" creationId="{F09CEE18-59CC-FB86-06E1-6ACF876C42A6}"/>
          </ac:spMkLst>
        </pc:spChg>
        <pc:spChg chg="add del mod">
          <ac:chgData name="uzawaktr@outlook.jp" userId="9471b0887bca2b09" providerId="LiveId" clId="{721132A5-F072-4E3A-86AF-7B30BE2E9AB4}" dt="2025-01-06T19:26:36.171" v="6321" actId="164"/>
          <ac:spMkLst>
            <pc:docMk/>
            <pc:sldMk cId="3537919936" sldId="551"/>
            <ac:spMk id="3" creationId="{D5469F1F-AABC-1C88-CFAF-493D71B9DA60}"/>
          </ac:spMkLst>
        </pc:spChg>
        <pc:spChg chg="del">
          <ac:chgData name="uzawaktr@outlook.jp" userId="9471b0887bca2b09" providerId="LiveId" clId="{721132A5-F072-4E3A-86AF-7B30BE2E9AB4}" dt="2025-01-06T19:25:56.089" v="6313" actId="21"/>
          <ac:spMkLst>
            <pc:docMk/>
            <pc:sldMk cId="3537919936" sldId="551"/>
            <ac:spMk id="4" creationId="{E3FAFE57-5265-C5FB-E22B-F08215ED902D}"/>
          </ac:spMkLst>
        </pc:spChg>
        <pc:spChg chg="mod">
          <ac:chgData name="uzawaktr@outlook.jp" userId="9471b0887bca2b09" providerId="LiveId" clId="{721132A5-F072-4E3A-86AF-7B30BE2E9AB4}" dt="2025-01-06T19:29:45.021" v="6356" actId="164"/>
          <ac:spMkLst>
            <pc:docMk/>
            <pc:sldMk cId="3537919936" sldId="551"/>
            <ac:spMk id="19" creationId="{77383226-03FE-DA7C-AA4F-761006FC26F3}"/>
          </ac:spMkLst>
        </pc:spChg>
        <pc:spChg chg="mod">
          <ac:chgData name="uzawaktr@outlook.jp" userId="9471b0887bca2b09" providerId="LiveId" clId="{721132A5-F072-4E3A-86AF-7B30BE2E9AB4}" dt="2025-01-06T19:28:33.125" v="6344" actId="164"/>
          <ac:spMkLst>
            <pc:docMk/>
            <pc:sldMk cId="3537919936" sldId="551"/>
            <ac:spMk id="23" creationId="{8F972823-9416-0FC7-EFDE-4D564A152E02}"/>
          </ac:spMkLst>
        </pc:spChg>
        <pc:spChg chg="add mod">
          <ac:chgData name="uzawaktr@outlook.jp" userId="9471b0887bca2b09" providerId="LiveId" clId="{721132A5-F072-4E3A-86AF-7B30BE2E9AB4}" dt="2025-01-06T19:24:40.489" v="6298" actId="164"/>
          <ac:spMkLst>
            <pc:docMk/>
            <pc:sldMk cId="3537919936" sldId="551"/>
            <ac:spMk id="32" creationId="{231FAB7C-5E70-9029-B302-54CB30739618}"/>
          </ac:spMkLst>
        </pc:spChg>
        <pc:spChg chg="add del">
          <ac:chgData name="uzawaktr@outlook.jp" userId="9471b0887bca2b09" providerId="LiveId" clId="{721132A5-F072-4E3A-86AF-7B30BE2E9AB4}" dt="2025-01-06T19:27:09.508" v="6329" actId="478"/>
          <ac:spMkLst>
            <pc:docMk/>
            <pc:sldMk cId="3537919936" sldId="551"/>
            <ac:spMk id="36" creationId="{C39751FA-DCBC-1B54-BA5B-2509D826DFB9}"/>
          </ac:spMkLst>
        </pc:spChg>
        <pc:spChg chg="del">
          <ac:chgData name="uzawaktr@outlook.jp" userId="9471b0887bca2b09" providerId="LiveId" clId="{721132A5-F072-4E3A-86AF-7B30BE2E9AB4}" dt="2025-01-06T19:25:54.417" v="6312" actId="21"/>
          <ac:spMkLst>
            <pc:docMk/>
            <pc:sldMk cId="3537919936" sldId="551"/>
            <ac:spMk id="37" creationId="{9F6385C6-AA30-3630-AF85-63C1F377A2A5}"/>
          </ac:spMkLst>
        </pc:spChg>
        <pc:spChg chg="mod">
          <ac:chgData name="uzawaktr@outlook.jp" userId="9471b0887bca2b09" providerId="LiveId" clId="{721132A5-F072-4E3A-86AF-7B30BE2E9AB4}" dt="2025-01-06T19:24:39.942" v="6297" actId="164"/>
          <ac:spMkLst>
            <pc:docMk/>
            <pc:sldMk cId="3537919936" sldId="551"/>
            <ac:spMk id="40" creationId="{C1EF5ED3-2F08-F6F9-1491-3086E9E6335F}"/>
          </ac:spMkLst>
        </pc:spChg>
        <pc:spChg chg="mod">
          <ac:chgData name="uzawaktr@outlook.jp" userId="9471b0887bca2b09" providerId="LiveId" clId="{721132A5-F072-4E3A-86AF-7B30BE2E9AB4}" dt="2025-01-06T19:24:40.489" v="6298" actId="164"/>
          <ac:spMkLst>
            <pc:docMk/>
            <pc:sldMk cId="3537919936" sldId="551"/>
            <ac:spMk id="44" creationId="{20B6C765-E9C6-591E-4C85-1541EA9B2482}"/>
          </ac:spMkLst>
        </pc:spChg>
        <pc:spChg chg="mod">
          <ac:chgData name="uzawaktr@outlook.jp" userId="9471b0887bca2b09" providerId="LiveId" clId="{721132A5-F072-4E3A-86AF-7B30BE2E9AB4}" dt="2025-01-06T19:24:40.489" v="6298" actId="164"/>
          <ac:spMkLst>
            <pc:docMk/>
            <pc:sldMk cId="3537919936" sldId="551"/>
            <ac:spMk id="46" creationId="{FD1B99E7-C33F-34A3-F2D7-7BCDDE5CB4DD}"/>
          </ac:spMkLst>
        </pc:spChg>
        <pc:spChg chg="mod">
          <ac:chgData name="uzawaktr@outlook.jp" userId="9471b0887bca2b09" providerId="LiveId" clId="{721132A5-F072-4E3A-86AF-7B30BE2E9AB4}" dt="2025-01-06T19:24:40.489" v="6298" actId="164"/>
          <ac:spMkLst>
            <pc:docMk/>
            <pc:sldMk cId="3537919936" sldId="551"/>
            <ac:spMk id="52" creationId="{1A4E0017-9515-AC59-46A6-B1FB47B96CD8}"/>
          </ac:spMkLst>
        </pc:spChg>
        <pc:spChg chg="add mod">
          <ac:chgData name="uzawaktr@outlook.jp" userId="9471b0887bca2b09" providerId="LiveId" clId="{721132A5-F072-4E3A-86AF-7B30BE2E9AB4}" dt="2025-01-06T19:26:36.171" v="6321" actId="164"/>
          <ac:spMkLst>
            <pc:docMk/>
            <pc:sldMk cId="3537919936" sldId="551"/>
            <ac:spMk id="56" creationId="{F6A961FD-6E98-EE9B-9060-EFC0EAACB8F8}"/>
          </ac:spMkLst>
        </pc:spChg>
        <pc:spChg chg="add mod">
          <ac:chgData name="uzawaktr@outlook.jp" userId="9471b0887bca2b09" providerId="LiveId" clId="{721132A5-F072-4E3A-86AF-7B30BE2E9AB4}" dt="2025-01-06T19:27:14.806" v="6330"/>
          <ac:spMkLst>
            <pc:docMk/>
            <pc:sldMk cId="3537919936" sldId="551"/>
            <ac:spMk id="58" creationId="{962F584B-AEBE-4178-EF62-42199869D713}"/>
          </ac:spMkLst>
        </pc:spChg>
        <pc:spChg chg="mod">
          <ac:chgData name="uzawaktr@outlook.jp" userId="9471b0887bca2b09" providerId="LiveId" clId="{721132A5-F072-4E3A-86AF-7B30BE2E9AB4}" dt="2025-01-06T19:27:14.806" v="6330"/>
          <ac:spMkLst>
            <pc:docMk/>
            <pc:sldMk cId="3537919936" sldId="551"/>
            <ac:spMk id="62" creationId="{2FC8DB7D-4728-0DC4-ABC4-2B33CA3DD837}"/>
          </ac:spMkLst>
        </pc:spChg>
        <pc:spChg chg="mod">
          <ac:chgData name="uzawaktr@outlook.jp" userId="9471b0887bca2b09" providerId="LiveId" clId="{721132A5-F072-4E3A-86AF-7B30BE2E9AB4}" dt="2025-01-06T19:27:14.806" v="6330"/>
          <ac:spMkLst>
            <pc:docMk/>
            <pc:sldMk cId="3537919936" sldId="551"/>
            <ac:spMk id="64" creationId="{5DD6008C-F6C7-7D09-07A8-6E8C204108BF}"/>
          </ac:spMkLst>
        </pc:spChg>
        <pc:spChg chg="mod">
          <ac:chgData name="uzawaktr@outlook.jp" userId="9471b0887bca2b09" providerId="LiveId" clId="{721132A5-F072-4E3A-86AF-7B30BE2E9AB4}" dt="2025-01-06T19:27:14.806" v="6330"/>
          <ac:spMkLst>
            <pc:docMk/>
            <pc:sldMk cId="3537919936" sldId="551"/>
            <ac:spMk id="70" creationId="{1824224D-80C2-6C71-366B-BB9BF1180AF1}"/>
          </ac:spMkLst>
        </pc:spChg>
        <pc:spChg chg="add mod">
          <ac:chgData name="uzawaktr@outlook.jp" userId="9471b0887bca2b09" providerId="LiveId" clId="{721132A5-F072-4E3A-86AF-7B30BE2E9AB4}" dt="2025-01-06T19:28:33.125" v="6344" actId="164"/>
          <ac:spMkLst>
            <pc:docMk/>
            <pc:sldMk cId="3537919936" sldId="551"/>
            <ac:spMk id="72" creationId="{2C562A15-CFA8-D920-8C91-822F1987337A}"/>
          </ac:spMkLst>
        </pc:spChg>
        <pc:spChg chg="mod">
          <ac:chgData name="uzawaktr@outlook.jp" userId="9471b0887bca2b09" providerId="LiveId" clId="{721132A5-F072-4E3A-86AF-7B30BE2E9AB4}" dt="2025-01-06T19:27:45.122" v="6336"/>
          <ac:spMkLst>
            <pc:docMk/>
            <pc:sldMk cId="3537919936" sldId="551"/>
            <ac:spMk id="75" creationId="{9DCE843D-DACA-D5DE-2377-5E1F73D55CD0}"/>
          </ac:spMkLst>
        </pc:spChg>
        <pc:spChg chg="mod">
          <ac:chgData name="uzawaktr@outlook.jp" userId="9471b0887bca2b09" providerId="LiveId" clId="{721132A5-F072-4E3A-86AF-7B30BE2E9AB4}" dt="2025-01-06T19:28:55.927" v="6347"/>
          <ac:spMkLst>
            <pc:docMk/>
            <pc:sldMk cId="3537919936" sldId="551"/>
            <ac:spMk id="79" creationId="{8E7D5228-6648-8D64-0521-7D98FC5B5487}"/>
          </ac:spMkLst>
        </pc:spChg>
        <pc:spChg chg="del mod">
          <ac:chgData name="uzawaktr@outlook.jp" userId="9471b0887bca2b09" providerId="LiveId" clId="{721132A5-F072-4E3A-86AF-7B30BE2E9AB4}" dt="2025-01-06T19:29:11.501" v="6349" actId="21"/>
          <ac:spMkLst>
            <pc:docMk/>
            <pc:sldMk cId="3537919936" sldId="551"/>
            <ac:spMk id="81" creationId="{404238B7-EC9F-AA37-85FE-9606ABC918F2}"/>
          </ac:spMkLst>
        </pc:spChg>
        <pc:spChg chg="mod">
          <ac:chgData name="uzawaktr@outlook.jp" userId="9471b0887bca2b09" providerId="LiveId" clId="{721132A5-F072-4E3A-86AF-7B30BE2E9AB4}" dt="2025-01-06T19:28:55.927" v="6347"/>
          <ac:spMkLst>
            <pc:docMk/>
            <pc:sldMk cId="3537919936" sldId="551"/>
            <ac:spMk id="87" creationId="{A9E38B3E-C1B9-2BFF-32D9-2A3E76ECEA7F}"/>
          </ac:spMkLst>
        </pc:spChg>
        <pc:spChg chg="add del mod">
          <ac:chgData name="uzawaktr@outlook.jp" userId="9471b0887bca2b09" providerId="LiveId" clId="{721132A5-F072-4E3A-86AF-7B30BE2E9AB4}" dt="2025-01-06T19:29:35.661" v="6355" actId="21"/>
          <ac:spMkLst>
            <pc:docMk/>
            <pc:sldMk cId="3537919936" sldId="551"/>
            <ac:spMk id="89" creationId="{49F1AB8F-9D55-5B71-6119-74ADD57E43A8}"/>
          </ac:spMkLst>
        </pc:spChg>
        <pc:spChg chg="add mod">
          <ac:chgData name="uzawaktr@outlook.jp" userId="9471b0887bca2b09" providerId="LiveId" clId="{721132A5-F072-4E3A-86AF-7B30BE2E9AB4}" dt="2025-01-06T19:29:24.623" v="6353" actId="1076"/>
          <ac:spMkLst>
            <pc:docMk/>
            <pc:sldMk cId="3537919936" sldId="551"/>
            <ac:spMk id="90" creationId="{F1E63561-EAA2-B1B9-A86D-9917962D2F82}"/>
          </ac:spMkLst>
        </pc:spChg>
        <pc:grpChg chg="mod">
          <ac:chgData name="uzawaktr@outlook.jp" userId="9471b0887bca2b09" providerId="LiveId" clId="{721132A5-F072-4E3A-86AF-7B30BE2E9AB4}" dt="2025-01-06T19:28:33.125" v="6344" actId="164"/>
          <ac:grpSpMkLst>
            <pc:docMk/>
            <pc:sldMk cId="3537919936" sldId="551"/>
            <ac:grpSpMk id="5" creationId="{AC01C46D-63F0-262B-4CAD-71B7A77407E1}"/>
          </ac:grpSpMkLst>
        </pc:grpChg>
        <pc:grpChg chg="add del mod">
          <ac:chgData name="uzawaktr@outlook.jp" userId="9471b0887bca2b09" providerId="LiveId" clId="{721132A5-F072-4E3A-86AF-7B30BE2E9AB4}" dt="2025-01-06T19:27:09.508" v="6329" actId="478"/>
          <ac:grpSpMkLst>
            <pc:docMk/>
            <pc:sldMk cId="3537919936" sldId="551"/>
            <ac:grpSpMk id="24" creationId="{22D05C92-68E2-A9F1-584F-C08F54CA351C}"/>
          </ac:grpSpMkLst>
        </pc:grpChg>
        <pc:grpChg chg="mod">
          <ac:chgData name="uzawaktr@outlook.jp" userId="9471b0887bca2b09" providerId="LiveId" clId="{721132A5-F072-4E3A-86AF-7B30BE2E9AB4}" dt="2025-01-06T19:28:06.225" v="6338" actId="1076"/>
          <ac:grpSpMkLst>
            <pc:docMk/>
            <pc:sldMk cId="3537919936" sldId="551"/>
            <ac:grpSpMk id="27" creationId="{B514BEC4-C240-D07F-ED64-391445B18BB8}"/>
          </ac:grpSpMkLst>
        </pc:grpChg>
        <pc:grpChg chg="add del">
          <ac:chgData name="uzawaktr@outlook.jp" userId="9471b0887bca2b09" providerId="LiveId" clId="{721132A5-F072-4E3A-86AF-7B30BE2E9AB4}" dt="2025-01-06T19:27:09.508" v="6329" actId="478"/>
          <ac:grpSpMkLst>
            <pc:docMk/>
            <pc:sldMk cId="3537919936" sldId="551"/>
            <ac:grpSpMk id="34" creationId="{CC87CFF3-9AD8-2198-3DE1-DA77FDB081B5}"/>
          </ac:grpSpMkLst>
        </pc:grpChg>
        <pc:grpChg chg="add mod">
          <ac:chgData name="uzawaktr@outlook.jp" userId="9471b0887bca2b09" providerId="LiveId" clId="{721132A5-F072-4E3A-86AF-7B30BE2E9AB4}" dt="2025-01-06T19:24:39.942" v="6297" actId="164"/>
          <ac:grpSpMkLst>
            <pc:docMk/>
            <pc:sldMk cId="3537919936" sldId="551"/>
            <ac:grpSpMk id="35" creationId="{38F9A081-D947-1CE4-7979-8FE32FE37004}"/>
          </ac:grpSpMkLst>
        </pc:grpChg>
        <pc:grpChg chg="add mod">
          <ac:chgData name="uzawaktr@outlook.jp" userId="9471b0887bca2b09" providerId="LiveId" clId="{721132A5-F072-4E3A-86AF-7B30BE2E9AB4}" dt="2025-01-06T19:24:40.489" v="6298" actId="164"/>
          <ac:grpSpMkLst>
            <pc:docMk/>
            <pc:sldMk cId="3537919936" sldId="551"/>
            <ac:grpSpMk id="42" creationId="{B79E9729-56B0-C32B-2B81-A95302DAC1FA}"/>
          </ac:grpSpMkLst>
        </pc:grpChg>
        <pc:grpChg chg="mod">
          <ac:chgData name="uzawaktr@outlook.jp" userId="9471b0887bca2b09" providerId="LiveId" clId="{721132A5-F072-4E3A-86AF-7B30BE2E9AB4}" dt="2025-01-06T19:24:40.489" v="6298" actId="164"/>
          <ac:grpSpMkLst>
            <pc:docMk/>
            <pc:sldMk cId="3537919936" sldId="551"/>
            <ac:grpSpMk id="43" creationId="{7EFD99F3-5ED1-C2DF-5DB5-A98862DDDB2A}"/>
          </ac:grpSpMkLst>
        </pc:grpChg>
        <pc:grpChg chg="mod">
          <ac:chgData name="uzawaktr@outlook.jp" userId="9471b0887bca2b09" providerId="LiveId" clId="{721132A5-F072-4E3A-86AF-7B30BE2E9AB4}" dt="2025-01-06T19:24:40.489" v="6298" actId="164"/>
          <ac:grpSpMkLst>
            <pc:docMk/>
            <pc:sldMk cId="3537919936" sldId="551"/>
            <ac:grpSpMk id="45" creationId="{8F309E4E-6CE3-5531-0BC4-523986719D61}"/>
          </ac:grpSpMkLst>
        </pc:grpChg>
        <pc:grpChg chg="add mod">
          <ac:chgData name="uzawaktr@outlook.jp" userId="9471b0887bca2b09" providerId="LiveId" clId="{721132A5-F072-4E3A-86AF-7B30BE2E9AB4}" dt="2025-01-06T19:24:40.489" v="6298" actId="164"/>
          <ac:grpSpMkLst>
            <pc:docMk/>
            <pc:sldMk cId="3537919936" sldId="551"/>
            <ac:grpSpMk id="54" creationId="{2439FB08-636F-7AE4-7ADC-94AFAF005912}"/>
          </ac:grpSpMkLst>
        </pc:grpChg>
        <pc:grpChg chg="add mod">
          <ac:chgData name="uzawaktr@outlook.jp" userId="9471b0887bca2b09" providerId="LiveId" clId="{721132A5-F072-4E3A-86AF-7B30BE2E9AB4}" dt="2025-01-06T19:24:39.942" v="6297" actId="164"/>
          <ac:grpSpMkLst>
            <pc:docMk/>
            <pc:sldMk cId="3537919936" sldId="551"/>
            <ac:grpSpMk id="55" creationId="{3439D16C-479A-D633-9267-266BAC640779}"/>
          </ac:grpSpMkLst>
        </pc:grpChg>
        <pc:grpChg chg="add mod">
          <ac:chgData name="uzawaktr@outlook.jp" userId="9471b0887bca2b09" providerId="LiveId" clId="{721132A5-F072-4E3A-86AF-7B30BE2E9AB4}" dt="2025-01-06T19:28:27.547" v="6343" actId="1076"/>
          <ac:grpSpMkLst>
            <pc:docMk/>
            <pc:sldMk cId="3537919936" sldId="551"/>
            <ac:grpSpMk id="57" creationId="{93647913-FD5C-1452-253F-B69A164CF7FE}"/>
          </ac:grpSpMkLst>
        </pc:grpChg>
        <pc:grpChg chg="add mod">
          <ac:chgData name="uzawaktr@outlook.jp" userId="9471b0887bca2b09" providerId="LiveId" clId="{721132A5-F072-4E3A-86AF-7B30BE2E9AB4}" dt="2025-01-06T19:30:23.075" v="6360" actId="164"/>
          <ac:grpSpMkLst>
            <pc:docMk/>
            <pc:sldMk cId="3537919936" sldId="551"/>
            <ac:grpSpMk id="60" creationId="{A19038CD-836B-26BD-8181-9CE84F5FCB6F}"/>
          </ac:grpSpMkLst>
        </pc:grpChg>
        <pc:grpChg chg="mod">
          <ac:chgData name="uzawaktr@outlook.jp" userId="9471b0887bca2b09" providerId="LiveId" clId="{721132A5-F072-4E3A-86AF-7B30BE2E9AB4}" dt="2025-01-06T19:27:14.806" v="6330"/>
          <ac:grpSpMkLst>
            <pc:docMk/>
            <pc:sldMk cId="3537919936" sldId="551"/>
            <ac:grpSpMk id="61" creationId="{6387B29E-25DB-56B7-1FB9-3C0A561BE5D3}"/>
          </ac:grpSpMkLst>
        </pc:grpChg>
        <pc:grpChg chg="mod">
          <ac:chgData name="uzawaktr@outlook.jp" userId="9471b0887bca2b09" providerId="LiveId" clId="{721132A5-F072-4E3A-86AF-7B30BE2E9AB4}" dt="2025-01-06T19:27:14.806" v="6330"/>
          <ac:grpSpMkLst>
            <pc:docMk/>
            <pc:sldMk cId="3537919936" sldId="551"/>
            <ac:grpSpMk id="63" creationId="{FF433999-7C85-EA9E-CE67-113C6C1BDD66}"/>
          </ac:grpSpMkLst>
        </pc:grpChg>
        <pc:grpChg chg="add mod">
          <ac:chgData name="uzawaktr@outlook.jp" userId="9471b0887bca2b09" providerId="LiveId" clId="{721132A5-F072-4E3A-86AF-7B30BE2E9AB4}" dt="2025-01-06T19:30:23.075" v="6360" actId="164"/>
          <ac:grpSpMkLst>
            <pc:docMk/>
            <pc:sldMk cId="3537919936" sldId="551"/>
            <ac:grpSpMk id="73" creationId="{0617F9E2-7E54-3214-1177-F719799A137C}"/>
          </ac:grpSpMkLst>
        </pc:grpChg>
        <pc:grpChg chg="add del mod">
          <ac:chgData name="uzawaktr@outlook.jp" userId="9471b0887bca2b09" providerId="LiveId" clId="{721132A5-F072-4E3A-86AF-7B30BE2E9AB4}" dt="2025-01-06T19:29:32.738" v="6354" actId="478"/>
          <ac:grpSpMkLst>
            <pc:docMk/>
            <pc:sldMk cId="3537919936" sldId="551"/>
            <ac:grpSpMk id="76" creationId="{91CC2A66-A7CA-A474-9DF4-1B932CAF5D3A}"/>
          </ac:grpSpMkLst>
        </pc:grpChg>
        <pc:grpChg chg="add mod">
          <ac:chgData name="uzawaktr@outlook.jp" userId="9471b0887bca2b09" providerId="LiveId" clId="{721132A5-F072-4E3A-86AF-7B30BE2E9AB4}" dt="2025-01-06T19:29:06.797" v="6348" actId="1076"/>
          <ac:grpSpMkLst>
            <pc:docMk/>
            <pc:sldMk cId="3537919936" sldId="551"/>
            <ac:grpSpMk id="77" creationId="{937AD01C-B236-818A-2368-C95165E785F1}"/>
          </ac:grpSpMkLst>
        </pc:grpChg>
        <pc:grpChg chg="del mod">
          <ac:chgData name="uzawaktr@outlook.jp" userId="9471b0887bca2b09" providerId="LiveId" clId="{721132A5-F072-4E3A-86AF-7B30BE2E9AB4}" dt="2025-01-06T19:29:11.501" v="6349" actId="21"/>
          <ac:grpSpMkLst>
            <pc:docMk/>
            <pc:sldMk cId="3537919936" sldId="551"/>
            <ac:grpSpMk id="78" creationId="{5FFB07A0-AD32-937C-E49D-2422235A1735}"/>
          </ac:grpSpMkLst>
        </pc:grpChg>
        <pc:grpChg chg="mod">
          <ac:chgData name="uzawaktr@outlook.jp" userId="9471b0887bca2b09" providerId="LiveId" clId="{721132A5-F072-4E3A-86AF-7B30BE2E9AB4}" dt="2025-01-06T19:28:55.927" v="6347"/>
          <ac:grpSpMkLst>
            <pc:docMk/>
            <pc:sldMk cId="3537919936" sldId="551"/>
            <ac:grpSpMk id="80" creationId="{7ED114D4-F9A0-0FCA-76A3-0107927200E1}"/>
          </ac:grpSpMkLst>
        </pc:grpChg>
        <pc:grpChg chg="add mod">
          <ac:chgData name="uzawaktr@outlook.jp" userId="9471b0887bca2b09" providerId="LiveId" clId="{721132A5-F072-4E3A-86AF-7B30BE2E9AB4}" dt="2025-01-06T19:29:47.507" v="6357" actId="1076"/>
          <ac:grpSpMkLst>
            <pc:docMk/>
            <pc:sldMk cId="3537919936" sldId="551"/>
            <ac:grpSpMk id="91" creationId="{433226E8-14CD-A66F-4CA1-B6C85783EEC5}"/>
          </ac:grpSpMkLst>
        </pc:grpChg>
        <pc:grpChg chg="add mod">
          <ac:chgData name="uzawaktr@outlook.jp" userId="9471b0887bca2b09" providerId="LiveId" clId="{721132A5-F072-4E3A-86AF-7B30BE2E9AB4}" dt="2025-01-06T19:30:23.075" v="6360" actId="164"/>
          <ac:grpSpMkLst>
            <pc:docMk/>
            <pc:sldMk cId="3537919936" sldId="551"/>
            <ac:grpSpMk id="92" creationId="{E1015E3B-D702-9DD3-925E-D63C8D39395C}"/>
          </ac:grpSpMkLst>
        </pc:grpChg>
        <pc:cxnChg chg="mod">
          <ac:chgData name="uzawaktr@outlook.jp" userId="9471b0887bca2b09" providerId="LiveId" clId="{721132A5-F072-4E3A-86AF-7B30BE2E9AB4}" dt="2025-01-06T19:29:45.021" v="6356" actId="164"/>
          <ac:cxnSpMkLst>
            <pc:docMk/>
            <pc:sldMk cId="3537919936" sldId="551"/>
            <ac:cxnSpMk id="22" creationId="{5BF03CC2-5041-363B-88F6-7D0BFA49FA6D}"/>
          </ac:cxnSpMkLst>
        </pc:cxnChg>
        <pc:cxnChg chg="add 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33" creationId="{1F3F184D-F95E-2C2E-89AF-31B1D53B8927}"/>
          </ac:cxnSpMkLst>
        </pc:cxnChg>
        <pc:cxnChg chg="mod">
          <ac:chgData name="uzawaktr@outlook.jp" userId="9471b0887bca2b09" providerId="LiveId" clId="{721132A5-F072-4E3A-86AF-7B30BE2E9AB4}" dt="2025-01-06T19:24:39.942" v="6297" actId="164"/>
          <ac:cxnSpMkLst>
            <pc:docMk/>
            <pc:sldMk cId="3537919936" sldId="551"/>
            <ac:cxnSpMk id="38" creationId="{2933E361-CEB3-2C04-59CD-C6F97AC7A1D4}"/>
          </ac:cxnSpMkLst>
        </pc:cxnChg>
        <pc:cxnChg chg="add del mod">
          <ac:chgData name="uzawaktr@outlook.jp" userId="9471b0887bca2b09" providerId="LiveId" clId="{721132A5-F072-4E3A-86AF-7B30BE2E9AB4}" dt="2025-01-06T19:27:09.508" v="6329" actId="478"/>
          <ac:cxnSpMkLst>
            <pc:docMk/>
            <pc:sldMk cId="3537919936" sldId="551"/>
            <ac:cxnSpMk id="39" creationId="{538912E1-1CAD-27B5-0C04-4ED0DBDAB2FF}"/>
          </ac:cxnSpMkLst>
        </pc:cxnChg>
        <pc:cxnChg chg="add del">
          <ac:chgData name="uzawaktr@outlook.jp" userId="9471b0887bca2b09" providerId="LiveId" clId="{721132A5-F072-4E3A-86AF-7B30BE2E9AB4}" dt="2025-01-06T19:27:09.508" v="6329" actId="478"/>
          <ac:cxnSpMkLst>
            <pc:docMk/>
            <pc:sldMk cId="3537919936" sldId="551"/>
            <ac:cxnSpMk id="41" creationId="{850E9699-2F98-65DA-A935-5CEF709903DF}"/>
          </ac:cxnSpMkLst>
        </pc:cxnChg>
        <pc:cxnChg chg="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47" creationId="{B7DE412A-A715-BBCE-BA90-2005CE7139BB}"/>
          </ac:cxnSpMkLst>
        </pc:cxnChg>
        <pc:cxnChg chg="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48" creationId="{C9E47C3B-3FA0-1098-AD37-CC2F51BE5D76}"/>
          </ac:cxnSpMkLst>
        </pc:cxnChg>
        <pc:cxnChg chg="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49" creationId="{8E1470EB-14DF-67D4-FCD2-A25A09F00610}"/>
          </ac:cxnSpMkLst>
        </pc:cxnChg>
        <pc:cxnChg chg="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50" creationId="{4AD23DEA-61C1-3415-8179-C84351FE335F}"/>
          </ac:cxnSpMkLst>
        </pc:cxnChg>
        <pc:cxnChg chg="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51" creationId="{4AC5EA3E-7BCA-B512-75CA-3773D2DEFF1A}"/>
          </ac:cxnSpMkLst>
        </pc:cxnChg>
        <pc:cxnChg chg="mod">
          <ac:chgData name="uzawaktr@outlook.jp" userId="9471b0887bca2b09" providerId="LiveId" clId="{721132A5-F072-4E3A-86AF-7B30BE2E9AB4}" dt="2025-01-06T19:24:40.489" v="6298" actId="164"/>
          <ac:cxnSpMkLst>
            <pc:docMk/>
            <pc:sldMk cId="3537919936" sldId="551"/>
            <ac:cxnSpMk id="53" creationId="{C6316B47-61AF-3B03-B4BB-141C6F87EFC7}"/>
          </ac:cxnSpMkLst>
        </pc:cxnChg>
        <pc:cxnChg chg="add del mod">
          <ac:chgData name="uzawaktr@outlook.jp" userId="9471b0887bca2b09" providerId="LiveId" clId="{721132A5-F072-4E3A-86AF-7B30BE2E9AB4}" dt="2025-01-06T19:30:41.446" v="6366" actId="21"/>
          <ac:cxnSpMkLst>
            <pc:docMk/>
            <pc:sldMk cId="3537919936" sldId="551"/>
            <ac:cxnSpMk id="59" creationId="{B31DCA83-9A1A-7F40-F5A1-33D276D00A89}"/>
          </ac:cxnSpMkLst>
        </pc:cxnChg>
        <pc:cxnChg chg="mod">
          <ac:chgData name="uzawaktr@outlook.jp" userId="9471b0887bca2b09" providerId="LiveId" clId="{721132A5-F072-4E3A-86AF-7B30BE2E9AB4}" dt="2025-01-06T19:27:14.806" v="6330"/>
          <ac:cxnSpMkLst>
            <pc:docMk/>
            <pc:sldMk cId="3537919936" sldId="551"/>
            <ac:cxnSpMk id="65" creationId="{59CE8FD4-B503-4F7C-0C13-4B7EE02C566F}"/>
          </ac:cxnSpMkLst>
        </pc:cxnChg>
        <pc:cxnChg chg="mod">
          <ac:chgData name="uzawaktr@outlook.jp" userId="9471b0887bca2b09" providerId="LiveId" clId="{721132A5-F072-4E3A-86AF-7B30BE2E9AB4}" dt="2025-01-06T19:27:14.806" v="6330"/>
          <ac:cxnSpMkLst>
            <pc:docMk/>
            <pc:sldMk cId="3537919936" sldId="551"/>
            <ac:cxnSpMk id="66" creationId="{F119D3D5-5D59-D40C-6CF1-D4614D235D2C}"/>
          </ac:cxnSpMkLst>
        </pc:cxnChg>
        <pc:cxnChg chg="mod">
          <ac:chgData name="uzawaktr@outlook.jp" userId="9471b0887bca2b09" providerId="LiveId" clId="{721132A5-F072-4E3A-86AF-7B30BE2E9AB4}" dt="2025-01-06T19:27:14.806" v="6330"/>
          <ac:cxnSpMkLst>
            <pc:docMk/>
            <pc:sldMk cId="3537919936" sldId="551"/>
            <ac:cxnSpMk id="67" creationId="{C745678E-B24A-B9BC-FFFD-ACF4F7FF2725}"/>
          </ac:cxnSpMkLst>
        </pc:cxnChg>
        <pc:cxnChg chg="mod">
          <ac:chgData name="uzawaktr@outlook.jp" userId="9471b0887bca2b09" providerId="LiveId" clId="{721132A5-F072-4E3A-86AF-7B30BE2E9AB4}" dt="2025-01-06T19:27:14.806" v="6330"/>
          <ac:cxnSpMkLst>
            <pc:docMk/>
            <pc:sldMk cId="3537919936" sldId="551"/>
            <ac:cxnSpMk id="68" creationId="{117F61F5-4A28-D8C9-2A62-040944537AE3}"/>
          </ac:cxnSpMkLst>
        </pc:cxnChg>
        <pc:cxnChg chg="mod">
          <ac:chgData name="uzawaktr@outlook.jp" userId="9471b0887bca2b09" providerId="LiveId" clId="{721132A5-F072-4E3A-86AF-7B30BE2E9AB4}" dt="2025-01-06T19:27:14.806" v="6330"/>
          <ac:cxnSpMkLst>
            <pc:docMk/>
            <pc:sldMk cId="3537919936" sldId="551"/>
            <ac:cxnSpMk id="69" creationId="{10E26296-70C3-11A7-BA3F-4560ABFD6C22}"/>
          </ac:cxnSpMkLst>
        </pc:cxnChg>
        <pc:cxnChg chg="mod">
          <ac:chgData name="uzawaktr@outlook.jp" userId="9471b0887bca2b09" providerId="LiveId" clId="{721132A5-F072-4E3A-86AF-7B30BE2E9AB4}" dt="2025-01-06T19:27:14.806" v="6330"/>
          <ac:cxnSpMkLst>
            <pc:docMk/>
            <pc:sldMk cId="3537919936" sldId="551"/>
            <ac:cxnSpMk id="71" creationId="{D0876B7F-8AA5-884F-E589-D31CF376F931}"/>
          </ac:cxnSpMkLst>
        </pc:cxnChg>
        <pc:cxnChg chg="mod">
          <ac:chgData name="uzawaktr@outlook.jp" userId="9471b0887bca2b09" providerId="LiveId" clId="{721132A5-F072-4E3A-86AF-7B30BE2E9AB4}" dt="2025-01-06T19:27:45.122" v="6336"/>
          <ac:cxnSpMkLst>
            <pc:docMk/>
            <pc:sldMk cId="3537919936" sldId="551"/>
            <ac:cxnSpMk id="74" creationId="{33CB7671-4366-4B35-7508-BEA46F57EE32}"/>
          </ac:cxnSpMkLst>
        </pc:cxnChg>
        <pc:cxnChg chg="mod">
          <ac:chgData name="uzawaktr@outlook.jp" userId="9471b0887bca2b09" providerId="LiveId" clId="{721132A5-F072-4E3A-86AF-7B30BE2E9AB4}" dt="2025-01-06T19:28:55.927" v="6347"/>
          <ac:cxnSpMkLst>
            <pc:docMk/>
            <pc:sldMk cId="3537919936" sldId="551"/>
            <ac:cxnSpMk id="82" creationId="{E93125F1-361B-70FD-DD76-BAE2C3EEE2C2}"/>
          </ac:cxnSpMkLst>
        </pc:cxnChg>
        <pc:cxnChg chg="mod">
          <ac:chgData name="uzawaktr@outlook.jp" userId="9471b0887bca2b09" providerId="LiveId" clId="{721132A5-F072-4E3A-86AF-7B30BE2E9AB4}" dt="2025-01-06T19:28:55.927" v="6347"/>
          <ac:cxnSpMkLst>
            <pc:docMk/>
            <pc:sldMk cId="3537919936" sldId="551"/>
            <ac:cxnSpMk id="83" creationId="{F00B5D1B-2634-9217-31C8-F3A1A3C12E23}"/>
          </ac:cxnSpMkLst>
        </pc:cxnChg>
        <pc:cxnChg chg="mod">
          <ac:chgData name="uzawaktr@outlook.jp" userId="9471b0887bca2b09" providerId="LiveId" clId="{721132A5-F072-4E3A-86AF-7B30BE2E9AB4}" dt="2025-01-06T19:28:55.927" v="6347"/>
          <ac:cxnSpMkLst>
            <pc:docMk/>
            <pc:sldMk cId="3537919936" sldId="551"/>
            <ac:cxnSpMk id="84" creationId="{FF215005-0DC7-02B2-B494-A625EE570ADA}"/>
          </ac:cxnSpMkLst>
        </pc:cxnChg>
        <pc:cxnChg chg="mod">
          <ac:chgData name="uzawaktr@outlook.jp" userId="9471b0887bca2b09" providerId="LiveId" clId="{721132A5-F072-4E3A-86AF-7B30BE2E9AB4}" dt="2025-01-06T19:28:55.927" v="6347"/>
          <ac:cxnSpMkLst>
            <pc:docMk/>
            <pc:sldMk cId="3537919936" sldId="551"/>
            <ac:cxnSpMk id="85" creationId="{F246464D-4063-C9DB-86D2-EF154E96B0AF}"/>
          </ac:cxnSpMkLst>
        </pc:cxnChg>
        <pc:cxnChg chg="mod">
          <ac:chgData name="uzawaktr@outlook.jp" userId="9471b0887bca2b09" providerId="LiveId" clId="{721132A5-F072-4E3A-86AF-7B30BE2E9AB4}" dt="2025-01-06T19:28:55.927" v="6347"/>
          <ac:cxnSpMkLst>
            <pc:docMk/>
            <pc:sldMk cId="3537919936" sldId="551"/>
            <ac:cxnSpMk id="86" creationId="{84E44E7E-0048-9F4F-F459-8C4E588057D1}"/>
          </ac:cxnSpMkLst>
        </pc:cxnChg>
        <pc:cxnChg chg="mod">
          <ac:chgData name="uzawaktr@outlook.jp" userId="9471b0887bca2b09" providerId="LiveId" clId="{721132A5-F072-4E3A-86AF-7B30BE2E9AB4}" dt="2025-01-06T19:28:55.927" v="6347"/>
          <ac:cxnSpMkLst>
            <pc:docMk/>
            <pc:sldMk cId="3537919936" sldId="551"/>
            <ac:cxnSpMk id="88" creationId="{4FE1AB05-B1D0-9F98-B541-1EE846F387CF}"/>
          </ac:cxnSpMkLst>
        </pc:cxnChg>
        <pc:cxnChg chg="add mod">
          <ac:chgData name="uzawaktr@outlook.jp" userId="9471b0887bca2b09" providerId="LiveId" clId="{721132A5-F072-4E3A-86AF-7B30BE2E9AB4}" dt="2025-01-06T19:30:44.335" v="6368"/>
          <ac:cxnSpMkLst>
            <pc:docMk/>
            <pc:sldMk cId="3537919936" sldId="551"/>
            <ac:cxnSpMk id="93" creationId="{BE799FF2-58AF-08CA-2D79-60DD801ECFF5}"/>
          </ac:cxnSpMkLst>
        </pc:cxnChg>
      </pc:sldChg>
      <pc:sldChg chg="modSp mod">
        <pc:chgData name="uzawaktr@outlook.jp" userId="9471b0887bca2b09" providerId="LiveId" clId="{721132A5-F072-4E3A-86AF-7B30BE2E9AB4}" dt="2025-01-04T10:50:05.467" v="2939" actId="14100"/>
        <pc:sldMkLst>
          <pc:docMk/>
          <pc:sldMk cId="1796399648" sldId="552"/>
        </pc:sldMkLst>
        <pc:spChg chg="mod">
          <ac:chgData name="uzawaktr@outlook.jp" userId="9471b0887bca2b09" providerId="LiveId" clId="{721132A5-F072-4E3A-86AF-7B30BE2E9AB4}" dt="2025-01-04T10:50:05.467" v="2939" actId="14100"/>
          <ac:spMkLst>
            <pc:docMk/>
            <pc:sldMk cId="1796399648" sldId="552"/>
            <ac:spMk id="5" creationId="{40489C06-DAD0-56AC-8397-A5E32D9FDCBE}"/>
          </ac:spMkLst>
        </pc:spChg>
      </pc:sldChg>
      <pc:sldChg chg="addSp delSp modSp mod">
        <pc:chgData name="uzawaktr@outlook.jp" userId="9471b0887bca2b09" providerId="LiveId" clId="{721132A5-F072-4E3A-86AF-7B30BE2E9AB4}" dt="2025-01-04T10:50:16.556" v="2941" actId="21"/>
        <pc:sldMkLst>
          <pc:docMk/>
          <pc:sldMk cId="953746679" sldId="553"/>
        </pc:sldMkLst>
      </pc:sldChg>
      <pc:sldChg chg="modSp mod">
        <pc:chgData name="uzawaktr@outlook.jp" userId="9471b0887bca2b09" providerId="LiveId" clId="{721132A5-F072-4E3A-86AF-7B30BE2E9AB4}" dt="2025-01-04T11:00:07.584" v="3121" actId="20577"/>
        <pc:sldMkLst>
          <pc:docMk/>
          <pc:sldMk cId="562527330" sldId="559"/>
        </pc:sldMkLst>
        <pc:spChg chg="mod">
          <ac:chgData name="uzawaktr@outlook.jp" userId="9471b0887bca2b09" providerId="LiveId" clId="{721132A5-F072-4E3A-86AF-7B30BE2E9AB4}" dt="2025-01-04T11:00:07.584" v="3121" actId="20577"/>
          <ac:spMkLst>
            <pc:docMk/>
            <pc:sldMk cId="562527330" sldId="559"/>
            <ac:spMk id="2" creationId="{F64C7AE4-90AA-BB0C-6E7E-0AB5829F019B}"/>
          </ac:spMkLst>
        </pc:spChg>
        <pc:spChg chg="mod">
          <ac:chgData name="uzawaktr@outlook.jp" userId="9471b0887bca2b09" providerId="LiveId" clId="{721132A5-F072-4E3A-86AF-7B30BE2E9AB4}" dt="2025-01-04T10:53:51.978" v="2963" actId="1076"/>
          <ac:spMkLst>
            <pc:docMk/>
            <pc:sldMk cId="562527330" sldId="559"/>
            <ac:spMk id="3" creationId="{9D2018C2-5BFA-407E-7686-65063BAB5D54}"/>
          </ac:spMkLst>
        </pc:spChg>
        <pc:spChg chg="mod">
          <ac:chgData name="uzawaktr@outlook.jp" userId="9471b0887bca2b09" providerId="LiveId" clId="{721132A5-F072-4E3A-86AF-7B30BE2E9AB4}" dt="2025-01-04T10:57:34.102" v="3013" actId="20577"/>
          <ac:spMkLst>
            <pc:docMk/>
            <pc:sldMk cId="562527330" sldId="559"/>
            <ac:spMk id="9" creationId="{1DD67B08-85EB-B7AA-7C42-AEECDC7EED63}"/>
          </ac:spMkLst>
        </pc:spChg>
        <pc:picChg chg="mod">
          <ac:chgData name="uzawaktr@outlook.jp" userId="9471b0887bca2b09" providerId="LiveId" clId="{721132A5-F072-4E3A-86AF-7B30BE2E9AB4}" dt="2025-01-04T10:55:29.664" v="3000" actId="1076"/>
          <ac:picMkLst>
            <pc:docMk/>
            <pc:sldMk cId="562527330" sldId="559"/>
            <ac:picMk id="4" creationId="{9437A1F6-20FC-FAE4-4351-371F286B0522}"/>
          </ac:picMkLst>
        </pc:picChg>
      </pc:sldChg>
      <pc:sldChg chg="delSp modSp add mod">
        <pc:chgData name="uzawaktr@outlook.jp" userId="9471b0887bca2b09" providerId="LiveId" clId="{721132A5-F072-4E3A-86AF-7B30BE2E9AB4}" dt="2025-01-05T15:48:35.714" v="4766" actId="255"/>
        <pc:sldMkLst>
          <pc:docMk/>
          <pc:sldMk cId="2109443897" sldId="560"/>
        </pc:sldMkLst>
        <pc:spChg chg="del">
          <ac:chgData name="uzawaktr@outlook.jp" userId="9471b0887bca2b09" providerId="LiveId" clId="{721132A5-F072-4E3A-86AF-7B30BE2E9AB4}" dt="2025-01-05T15:48:25.315" v="4764" actId="21"/>
          <ac:spMkLst>
            <pc:docMk/>
            <pc:sldMk cId="2109443897" sldId="560"/>
            <ac:spMk id="2" creationId="{55E0DDEC-2BD0-B0DD-8F4A-C903FB096FF8}"/>
          </ac:spMkLst>
        </pc:spChg>
        <pc:spChg chg="mod">
          <ac:chgData name="uzawaktr@outlook.jp" userId="9471b0887bca2b09" providerId="LiveId" clId="{721132A5-F072-4E3A-86AF-7B30BE2E9AB4}" dt="2025-01-04T10:51:02.467" v="2947" actId="20577"/>
          <ac:spMkLst>
            <pc:docMk/>
            <pc:sldMk cId="2109443897" sldId="560"/>
            <ac:spMk id="4" creationId="{B55723BE-8E6B-6885-66BD-2B9534964CE0}"/>
          </ac:spMkLst>
        </pc:spChg>
        <pc:spChg chg="mod">
          <ac:chgData name="uzawaktr@outlook.jp" userId="9471b0887bca2b09" providerId="LiveId" clId="{721132A5-F072-4E3A-86AF-7B30BE2E9AB4}" dt="2025-01-05T15:48:35.714" v="4766" actId="255"/>
          <ac:spMkLst>
            <pc:docMk/>
            <pc:sldMk cId="2109443897" sldId="560"/>
            <ac:spMk id="5" creationId="{28708495-21F2-4B04-0B86-B4D63B5D6974}"/>
          </ac:spMkLst>
        </pc:spChg>
        <pc:spChg chg="del">
          <ac:chgData name="uzawaktr@outlook.jp" userId="9471b0887bca2b09" providerId="LiveId" clId="{721132A5-F072-4E3A-86AF-7B30BE2E9AB4}" dt="2025-01-05T15:48:12.854" v="4763" actId="21"/>
          <ac:spMkLst>
            <pc:docMk/>
            <pc:sldMk cId="2109443897" sldId="560"/>
            <ac:spMk id="6" creationId="{F5DA9D55-3420-52B1-BEDB-79F28354EC64}"/>
          </ac:spMkLst>
        </pc:spChg>
      </pc:sldChg>
      <pc:sldChg chg="addSp delSp modSp mod ord modShow">
        <pc:chgData name="uzawaktr@outlook.jp" userId="9471b0887bca2b09" providerId="LiveId" clId="{721132A5-F072-4E3A-86AF-7B30BE2E9AB4}" dt="2025-01-04T14:53:35.575" v="4693" actId="207"/>
        <pc:sldMkLst>
          <pc:docMk/>
          <pc:sldMk cId="3500155923" sldId="562"/>
        </pc:sldMkLst>
        <pc:spChg chg="mod">
          <ac:chgData name="uzawaktr@outlook.jp" userId="9471b0887bca2b09" providerId="LiveId" clId="{721132A5-F072-4E3A-86AF-7B30BE2E9AB4}" dt="2025-01-02T08:05:36.803" v="2106" actId="12"/>
          <ac:spMkLst>
            <pc:docMk/>
            <pc:sldMk cId="3500155923" sldId="562"/>
            <ac:spMk id="6" creationId="{75016E38-D238-61C6-B389-04BC1AB2B181}"/>
          </ac:spMkLst>
        </pc:spChg>
        <pc:spChg chg="mod ord">
          <ac:chgData name="uzawaktr@outlook.jp" userId="9471b0887bca2b09" providerId="LiveId" clId="{721132A5-F072-4E3A-86AF-7B30BE2E9AB4}" dt="2025-01-04T14:53:17.703" v="4683" actId="1076"/>
          <ac:spMkLst>
            <pc:docMk/>
            <pc:sldMk cId="3500155923" sldId="562"/>
            <ac:spMk id="7" creationId="{FAFAD841-189F-8BBF-7650-C68B38CB0A7F}"/>
          </ac:spMkLst>
        </pc:spChg>
        <pc:spChg chg="mod">
          <ac:chgData name="uzawaktr@outlook.jp" userId="9471b0887bca2b09" providerId="LiveId" clId="{721132A5-F072-4E3A-86AF-7B30BE2E9AB4}" dt="2025-01-04T14:52:29.494" v="4674" actId="14100"/>
          <ac:spMkLst>
            <pc:docMk/>
            <pc:sldMk cId="3500155923" sldId="562"/>
            <ac:spMk id="9" creationId="{48F3A9DF-5974-9C4F-8D7E-F150F32E0EC8}"/>
          </ac:spMkLst>
        </pc:spChg>
        <pc:spChg chg="add mod ord">
          <ac:chgData name="uzawaktr@outlook.jp" userId="9471b0887bca2b09" providerId="LiveId" clId="{721132A5-F072-4E3A-86AF-7B30BE2E9AB4}" dt="2025-01-04T14:53:35.575" v="4693" actId="207"/>
          <ac:spMkLst>
            <pc:docMk/>
            <pc:sldMk cId="3500155923" sldId="562"/>
            <ac:spMk id="10" creationId="{F7B7D62E-E4D1-A5AC-16DB-8BA2B1C44A10}"/>
          </ac:spMkLst>
        </pc:spChg>
        <pc:spChg chg="mod">
          <ac:chgData name="uzawaktr@outlook.jp" userId="9471b0887bca2b09" providerId="LiveId" clId="{721132A5-F072-4E3A-86AF-7B30BE2E9AB4}" dt="2025-01-01T13:59:19.651" v="943"/>
          <ac:spMkLst>
            <pc:docMk/>
            <pc:sldMk cId="3500155923" sldId="562"/>
            <ac:spMk id="23" creationId="{5A8EBBB1-8F3F-6041-42F6-FC5F88CFEE41}"/>
          </ac:spMkLst>
        </pc:spChg>
        <pc:spChg chg="mod">
          <ac:chgData name="uzawaktr@outlook.jp" userId="9471b0887bca2b09" providerId="LiveId" clId="{721132A5-F072-4E3A-86AF-7B30BE2E9AB4}" dt="2025-01-01T13:59:19.651" v="943"/>
          <ac:spMkLst>
            <pc:docMk/>
            <pc:sldMk cId="3500155923" sldId="562"/>
            <ac:spMk id="26" creationId="{1A32F479-A443-4739-7178-CC44E9889232}"/>
          </ac:spMkLst>
        </pc:spChg>
        <pc:spChg chg="mod">
          <ac:chgData name="uzawaktr@outlook.jp" userId="9471b0887bca2b09" providerId="LiveId" clId="{721132A5-F072-4E3A-86AF-7B30BE2E9AB4}" dt="2025-01-04T14:52:51.619" v="4676" actId="207"/>
          <ac:spMkLst>
            <pc:docMk/>
            <pc:sldMk cId="3500155923" sldId="562"/>
            <ac:spMk id="43" creationId="{8739EC5C-384D-3766-DDA4-5A78CE725300}"/>
          </ac:spMkLst>
        </pc:spChg>
        <pc:spChg chg="mod">
          <ac:chgData name="uzawaktr@outlook.jp" userId="9471b0887bca2b09" providerId="LiveId" clId="{721132A5-F072-4E3A-86AF-7B30BE2E9AB4}" dt="2025-01-04T14:52:59" v="4677" actId="207"/>
          <ac:spMkLst>
            <pc:docMk/>
            <pc:sldMk cId="3500155923" sldId="562"/>
            <ac:spMk id="44" creationId="{E2353374-F47E-9F33-AA9B-B2CA3BFC80CD}"/>
          </ac:spMkLst>
        </pc:spChg>
        <pc:spChg chg="mod">
          <ac:chgData name="uzawaktr@outlook.jp" userId="9471b0887bca2b09" providerId="LiveId" clId="{721132A5-F072-4E3A-86AF-7B30BE2E9AB4}" dt="2025-01-04T14:53:02.968" v="4678" actId="207"/>
          <ac:spMkLst>
            <pc:docMk/>
            <pc:sldMk cId="3500155923" sldId="562"/>
            <ac:spMk id="45" creationId="{C32F30C8-43BC-1918-57E6-1E179DE61D91}"/>
          </ac:spMkLst>
        </pc:spChg>
        <pc:spChg chg="mod">
          <ac:chgData name="uzawaktr@outlook.jp" userId="9471b0887bca2b09" providerId="LiveId" clId="{721132A5-F072-4E3A-86AF-7B30BE2E9AB4}" dt="2025-01-04T14:53:07.085" v="4679" actId="207"/>
          <ac:spMkLst>
            <pc:docMk/>
            <pc:sldMk cId="3500155923" sldId="562"/>
            <ac:spMk id="46" creationId="{681F6479-7697-65B0-18D5-30C55AAE66D6}"/>
          </ac:spMkLst>
        </pc:spChg>
        <pc:spChg chg="mod">
          <ac:chgData name="uzawaktr@outlook.jp" userId="9471b0887bca2b09" providerId="LiveId" clId="{721132A5-F072-4E3A-86AF-7B30BE2E9AB4}" dt="2025-01-02T08:05:41.863" v="2107" actId="12"/>
          <ac:spMkLst>
            <pc:docMk/>
            <pc:sldMk cId="3500155923" sldId="562"/>
            <ac:spMk id="55" creationId="{5D826720-0699-D07E-ED37-F7C179A48B74}"/>
          </ac:spMkLst>
        </pc:spChg>
        <pc:spChg chg="add mod">
          <ac:chgData name="uzawaktr@outlook.jp" userId="9471b0887bca2b09" providerId="LiveId" clId="{721132A5-F072-4E3A-86AF-7B30BE2E9AB4}" dt="2025-01-01T14:08:50.197" v="1254" actId="20577"/>
          <ac:spMkLst>
            <pc:docMk/>
            <pc:sldMk cId="3500155923" sldId="562"/>
            <ac:spMk id="67" creationId="{260EF035-74C4-002E-C45D-AC7B4D9622AA}"/>
          </ac:spMkLst>
        </pc:spChg>
        <pc:spChg chg="mod">
          <ac:chgData name="uzawaktr@outlook.jp" userId="9471b0887bca2b09" providerId="LiveId" clId="{721132A5-F072-4E3A-86AF-7B30BE2E9AB4}" dt="2025-01-04T10:03:41.562" v="2348" actId="14100"/>
          <ac:spMkLst>
            <pc:docMk/>
            <pc:sldMk cId="3500155923" sldId="562"/>
            <ac:spMk id="204" creationId="{B1E0862C-2DDC-3940-32EB-776919A9D33C}"/>
          </ac:spMkLst>
        </pc:spChg>
        <pc:spChg chg="mod">
          <ac:chgData name="uzawaktr@outlook.jp" userId="9471b0887bca2b09" providerId="LiveId" clId="{721132A5-F072-4E3A-86AF-7B30BE2E9AB4}" dt="2025-01-01T14:07:04.212" v="1156" actId="164"/>
          <ac:spMkLst>
            <pc:docMk/>
            <pc:sldMk cId="3500155923" sldId="562"/>
            <ac:spMk id="207" creationId="{0CC2FD83-E047-DA54-A33F-733BC444D44A}"/>
          </ac:spMkLst>
        </pc:spChg>
        <pc:grpChg chg="add mod">
          <ac:chgData name="uzawaktr@outlook.jp" userId="9471b0887bca2b09" providerId="LiveId" clId="{721132A5-F072-4E3A-86AF-7B30BE2E9AB4}" dt="2025-01-01T14:07:43.280" v="1167" actId="1076"/>
          <ac:grpSpMkLst>
            <pc:docMk/>
            <pc:sldMk cId="3500155923" sldId="562"/>
            <ac:grpSpMk id="2" creationId="{8849DA29-3948-F1AC-FD7E-D681F81B3862}"/>
          </ac:grpSpMkLst>
        </pc:grpChg>
        <pc:grpChg chg="mod">
          <ac:chgData name="uzawaktr@outlook.jp" userId="9471b0887bca2b09" providerId="LiveId" clId="{721132A5-F072-4E3A-86AF-7B30BE2E9AB4}" dt="2025-01-04T10:03:37.123" v="2347" actId="1076"/>
          <ac:grpSpMkLst>
            <pc:docMk/>
            <pc:sldMk cId="3500155923" sldId="562"/>
            <ac:grpSpMk id="3" creationId="{0ACF0A41-E6E9-53A9-6E4A-CFBCE34C6403}"/>
          </ac:grpSpMkLst>
        </pc:grpChg>
        <pc:grpChg chg="mod">
          <ac:chgData name="uzawaktr@outlook.jp" userId="9471b0887bca2b09" providerId="LiveId" clId="{721132A5-F072-4E3A-86AF-7B30BE2E9AB4}" dt="2025-01-01T13:59:19.651" v="943"/>
          <ac:grpSpMkLst>
            <pc:docMk/>
            <pc:sldMk cId="3500155923" sldId="562"/>
            <ac:grpSpMk id="4" creationId="{FBE1D285-D642-6829-FA03-BB37A0CB48AF}"/>
          </ac:grpSpMkLst>
        </pc:grpChg>
        <pc:grpChg chg="mod">
          <ac:chgData name="uzawaktr@outlook.jp" userId="9471b0887bca2b09" providerId="LiveId" clId="{721132A5-F072-4E3A-86AF-7B30BE2E9AB4}" dt="2025-01-01T13:59:19.651" v="943"/>
          <ac:grpSpMkLst>
            <pc:docMk/>
            <pc:sldMk cId="3500155923" sldId="562"/>
            <ac:grpSpMk id="8" creationId="{B19D6E8A-82F5-03E5-7D21-1C3DF5727AD4}"/>
          </ac:grpSpMkLst>
        </pc:grpChg>
        <pc:grpChg chg="mod">
          <ac:chgData name="uzawaktr@outlook.jp" userId="9471b0887bca2b09" providerId="LiveId" clId="{721132A5-F072-4E3A-86AF-7B30BE2E9AB4}" dt="2025-01-01T13:59:19.651" v="943"/>
          <ac:grpSpMkLst>
            <pc:docMk/>
            <pc:sldMk cId="3500155923" sldId="562"/>
            <ac:grpSpMk id="12" creationId="{50D04A7E-2F8C-9F1C-4048-7FB0CB1E48A6}"/>
          </ac:grpSpMkLst>
        </pc:grpChg>
        <pc:grpChg chg="add mod">
          <ac:chgData name="uzawaktr@outlook.jp" userId="9471b0887bca2b09" providerId="LiveId" clId="{721132A5-F072-4E3A-86AF-7B30BE2E9AB4}" dt="2025-01-01T14:07:40.593" v="1166" actId="1076"/>
          <ac:grpSpMkLst>
            <pc:docMk/>
            <pc:sldMk cId="3500155923" sldId="562"/>
            <ac:grpSpMk id="66" creationId="{94C729B9-29D9-AB6B-3A51-10AAE6D32D07}"/>
          </ac:grpSpMkLst>
        </pc:grpChg>
        <pc:picChg chg="mod">
          <ac:chgData name="uzawaktr@outlook.jp" userId="9471b0887bca2b09" providerId="LiveId" clId="{721132A5-F072-4E3A-86AF-7B30BE2E9AB4}" dt="2025-01-04T14:52:09.089" v="4672" actId="1076"/>
          <ac:picMkLst>
            <pc:docMk/>
            <pc:sldMk cId="3500155923" sldId="562"/>
            <ac:picMk id="47" creationId="{F31FFD8F-E6A7-E99B-6809-5D04F9A0FE8F}"/>
          </ac:picMkLst>
        </pc:picChg>
        <pc:picChg chg="mod">
          <ac:chgData name="uzawaktr@outlook.jp" userId="9471b0887bca2b09" providerId="LiveId" clId="{721132A5-F072-4E3A-86AF-7B30BE2E9AB4}" dt="2025-01-01T14:07:04.212" v="1156" actId="164"/>
          <ac:picMkLst>
            <pc:docMk/>
            <pc:sldMk cId="3500155923" sldId="562"/>
            <ac:picMk id="206" creationId="{1EBFFA5F-56AA-E3DC-1316-EB6C0B47CF23}"/>
          </ac:picMkLst>
        </pc:pic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" creationId="{132F83F2-BDD8-044E-B10E-26D7428169B2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16" creationId="{CBDD6EC1-F7A1-515F-C3B0-C0EEBCDF9045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17" creationId="{7B81C5ED-480C-AEE5-2A11-C6F5DAC183C4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48" creationId="{2E6B3F2A-6316-D892-8297-DCB5E7846ADC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49" creationId="{FBF9DFE5-2149-4604-6085-A8DA8764C160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0" creationId="{7B3D080E-425A-C810-6BB8-E13B105D72AD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1" creationId="{D9148D18-19FE-C265-36E0-477A9DA09A4C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2" creationId="{D4CAED36-30D8-1BEA-B192-D4F1D519EFCB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3" creationId="{8564EC27-38A8-8E32-BF23-74D8E4A5E939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4" creationId="{ED44A3A7-D763-EEAB-E97A-356993138BB1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6" creationId="{A0E5A24B-04D5-DC61-9AD4-AF8622DDD912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7" creationId="{8108F45C-A587-F189-0408-8FB9488AD075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8" creationId="{028EE847-4E9D-03BE-A2CC-3CF6E0DF38CC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59" creationId="{9FACCE92-9230-C4ED-2D48-1CD230DD715D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60" creationId="{32571B77-01C9-05B0-ED0C-CBCD35FD4BE7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61" creationId="{A705279D-9281-116A-B81A-DBBF86B1E222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62" creationId="{12785435-C3C0-31A2-B326-F73E89C16F23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63" creationId="{642B5FB9-A151-0EBC-F485-DF80DBAA3E8F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64" creationId="{440379C9-FC58-40A3-4869-D1899DD08A4E}"/>
          </ac:cxnSpMkLst>
        </pc:cxnChg>
        <pc:cxnChg chg="mod">
          <ac:chgData name="uzawaktr@outlook.jp" userId="9471b0887bca2b09" providerId="LiveId" clId="{721132A5-F072-4E3A-86AF-7B30BE2E9AB4}" dt="2025-01-01T13:59:19.651" v="943"/>
          <ac:cxnSpMkLst>
            <pc:docMk/>
            <pc:sldMk cId="3500155923" sldId="562"/>
            <ac:cxnSpMk id="65" creationId="{74DA05F6-98BF-5CB1-4FBF-D4D87233F17D}"/>
          </ac:cxnSpMkLst>
        </pc:cxnChg>
      </pc:sldChg>
      <pc:sldChg chg="addSp modSp mod modShow">
        <pc:chgData name="uzawaktr@outlook.jp" userId="9471b0887bca2b09" providerId="LiveId" clId="{721132A5-F072-4E3A-86AF-7B30BE2E9AB4}" dt="2025-01-05T15:52:35.806" v="4831" actId="729"/>
        <pc:sldMkLst>
          <pc:docMk/>
          <pc:sldMk cId="3917393589" sldId="563"/>
        </pc:sldMkLst>
        <pc:picChg chg="add mod">
          <ac:chgData name="uzawaktr@outlook.jp" userId="9471b0887bca2b09" providerId="LiveId" clId="{721132A5-F072-4E3A-86AF-7B30BE2E9AB4}" dt="2025-01-05T15:49:38.909" v="4769" actId="1076"/>
          <ac:picMkLst>
            <pc:docMk/>
            <pc:sldMk cId="3917393589" sldId="563"/>
            <ac:picMk id="3" creationId="{B93DC53A-FCE6-234C-EEE2-D2249D2C2445}"/>
          </ac:picMkLst>
        </pc:picChg>
      </pc:sldChg>
      <pc:sldChg chg="delSp modSp mod">
        <pc:chgData name="uzawaktr@outlook.jp" userId="9471b0887bca2b09" providerId="LiveId" clId="{721132A5-F072-4E3A-86AF-7B30BE2E9AB4}" dt="2025-01-05T15:58:28.322" v="5016"/>
        <pc:sldMkLst>
          <pc:docMk/>
          <pc:sldMk cId="1522410000" sldId="566"/>
        </pc:sldMkLst>
        <pc:spChg chg="mod">
          <ac:chgData name="uzawaktr@outlook.jp" userId="9471b0887bca2b09" providerId="LiveId" clId="{721132A5-F072-4E3A-86AF-7B30BE2E9AB4}" dt="2025-01-05T15:58:27.122" v="5014" actId="20577"/>
          <ac:spMkLst>
            <pc:docMk/>
            <pc:sldMk cId="1522410000" sldId="566"/>
            <ac:spMk id="3" creationId="{34D78387-C075-27CD-FD80-52B1B1FCF356}"/>
          </ac:spMkLst>
        </pc:spChg>
        <pc:spChg chg="mod">
          <ac:chgData name="uzawaktr@outlook.jp" userId="9471b0887bca2b09" providerId="LiveId" clId="{721132A5-F072-4E3A-86AF-7B30BE2E9AB4}" dt="2025-01-04T12:28:07.721" v="3850"/>
          <ac:spMkLst>
            <pc:docMk/>
            <pc:sldMk cId="1522410000" sldId="566"/>
            <ac:spMk id="5" creationId="{28708495-21F2-4B04-0B86-B4D63B5D6974}"/>
          </ac:spMkLst>
        </pc:spChg>
        <pc:spChg chg="del mod">
          <ac:chgData name="uzawaktr@outlook.jp" userId="9471b0887bca2b09" providerId="LiveId" clId="{721132A5-F072-4E3A-86AF-7B30BE2E9AB4}" dt="2025-01-05T15:58:28.322" v="5016"/>
          <ac:spMkLst>
            <pc:docMk/>
            <pc:sldMk cId="1522410000" sldId="566"/>
            <ac:spMk id="6" creationId="{97855013-1987-B6D5-4D63-BCA14A8556C7}"/>
          </ac:spMkLst>
        </pc:spChg>
        <pc:spChg chg="mod">
          <ac:chgData name="uzawaktr@outlook.jp" userId="9471b0887bca2b09" providerId="LiveId" clId="{721132A5-F072-4E3A-86AF-7B30BE2E9AB4}" dt="2025-01-05T15:56:39.503" v="4862" actId="1076"/>
          <ac:spMkLst>
            <pc:docMk/>
            <pc:sldMk cId="1522410000" sldId="566"/>
            <ac:spMk id="7" creationId="{1EE58118-D84D-75A1-9D1D-E207EE835D1C}"/>
          </ac:spMkLst>
        </pc:spChg>
      </pc:sldChg>
      <pc:sldChg chg="modSp del mod">
        <pc:chgData name="uzawaktr@outlook.jp" userId="9471b0887bca2b09" providerId="LiveId" clId="{721132A5-F072-4E3A-86AF-7B30BE2E9AB4}" dt="2025-01-04T10:44:08.582" v="2914" actId="2696"/>
        <pc:sldMkLst>
          <pc:docMk/>
          <pc:sldMk cId="2807160496" sldId="568"/>
        </pc:sldMkLst>
      </pc:sldChg>
      <pc:sldChg chg="addSp modSp mod">
        <pc:chgData name="uzawaktr@outlook.jp" userId="9471b0887bca2b09" providerId="LiveId" clId="{721132A5-F072-4E3A-86AF-7B30BE2E9AB4}" dt="2025-01-04T14:37:33.669" v="4537"/>
        <pc:sldMkLst>
          <pc:docMk/>
          <pc:sldMk cId="1189662407" sldId="569"/>
        </pc:sldMkLst>
        <pc:spChg chg="ord">
          <ac:chgData name="uzawaktr@outlook.jp" userId="9471b0887bca2b09" providerId="LiveId" clId="{721132A5-F072-4E3A-86AF-7B30BE2E9AB4}" dt="2025-01-01T14:20:16.100" v="1298" actId="167"/>
          <ac:spMkLst>
            <pc:docMk/>
            <pc:sldMk cId="1189662407" sldId="569"/>
            <ac:spMk id="114" creationId="{29BC454B-CFEE-F778-B01C-E16FD774BB5A}"/>
          </ac:spMkLst>
        </pc:spChg>
      </pc:sldChg>
      <pc:sldChg chg="del">
        <pc:chgData name="uzawaktr@outlook.jp" userId="9471b0887bca2b09" providerId="LiveId" clId="{721132A5-F072-4E3A-86AF-7B30BE2E9AB4}" dt="2025-01-01T10:03:08.715" v="108" actId="2696"/>
        <pc:sldMkLst>
          <pc:docMk/>
          <pc:sldMk cId="2126271237" sldId="574"/>
        </pc:sldMkLst>
      </pc:sldChg>
      <pc:sldChg chg="ord">
        <pc:chgData name="uzawaktr@outlook.jp" userId="9471b0887bca2b09" providerId="LiveId" clId="{721132A5-F072-4E3A-86AF-7B30BE2E9AB4}" dt="2025-01-04T10:01:56.790" v="2343"/>
        <pc:sldMkLst>
          <pc:docMk/>
          <pc:sldMk cId="2233958452" sldId="575"/>
        </pc:sldMkLst>
      </pc:sldChg>
      <pc:sldChg chg="addSp delSp modSp add del mod">
        <pc:chgData name="uzawaktr@outlook.jp" userId="9471b0887bca2b09" providerId="LiveId" clId="{721132A5-F072-4E3A-86AF-7B30BE2E9AB4}" dt="2025-01-06T18:57:22.644" v="5816" actId="1076"/>
        <pc:sldMkLst>
          <pc:docMk/>
          <pc:sldMk cId="726848280" sldId="584"/>
        </pc:sldMkLst>
        <pc:spChg chg="add del">
          <ac:chgData name="uzawaktr@outlook.jp" userId="9471b0887bca2b09" providerId="LiveId" clId="{721132A5-F072-4E3A-86AF-7B30BE2E9AB4}" dt="2025-01-06T18:56:33.656" v="5793" actId="11529"/>
          <ac:spMkLst>
            <pc:docMk/>
            <pc:sldMk cId="726848280" sldId="584"/>
            <ac:spMk id="3" creationId="{ABE02984-19DD-54AF-54A6-292616DF9257}"/>
          </ac:spMkLst>
        </pc:spChg>
        <pc:spChg chg="add mod">
          <ac:chgData name="uzawaktr@outlook.jp" userId="9471b0887bca2b09" providerId="LiveId" clId="{721132A5-F072-4E3A-86AF-7B30BE2E9AB4}" dt="2025-01-06T18:57:22.644" v="5816" actId="1076"/>
          <ac:spMkLst>
            <pc:docMk/>
            <pc:sldMk cId="726848280" sldId="584"/>
            <ac:spMk id="5" creationId="{C09C972D-D826-9F5F-2545-109A563B45F2}"/>
          </ac:spMkLst>
        </pc:spChg>
        <pc:spChg chg="mod">
          <ac:chgData name="uzawaktr@outlook.jp" userId="9471b0887bca2b09" providerId="LiveId" clId="{721132A5-F072-4E3A-86AF-7B30BE2E9AB4}" dt="2025-01-01T17:08:09.101" v="1996" actId="20577"/>
          <ac:spMkLst>
            <pc:docMk/>
            <pc:sldMk cId="726848280" sldId="584"/>
            <ac:spMk id="18" creationId="{3028BF03-672F-C74C-6996-18F3FF4DD2B9}"/>
          </ac:spMkLst>
        </pc:spChg>
        <pc:picChg chg="del mod">
          <ac:chgData name="uzawaktr@outlook.jp" userId="9471b0887bca2b09" providerId="LiveId" clId="{721132A5-F072-4E3A-86AF-7B30BE2E9AB4}" dt="2025-01-06T18:57:04.578" v="5810" actId="21"/>
          <ac:picMkLst>
            <pc:docMk/>
            <pc:sldMk cId="726848280" sldId="584"/>
            <ac:picMk id="6" creationId="{F61F204D-14FA-27DB-94BF-F16266A88C54}"/>
          </ac:picMkLst>
        </pc:picChg>
      </pc:sldChg>
      <pc:sldChg chg="addSp modSp mod">
        <pc:chgData name="uzawaktr@outlook.jp" userId="9471b0887bca2b09" providerId="LiveId" clId="{721132A5-F072-4E3A-86AF-7B30BE2E9AB4}" dt="2025-01-04T14:12:44.041" v="4482" actId="20577"/>
        <pc:sldMkLst>
          <pc:docMk/>
          <pc:sldMk cId="3827346570" sldId="585"/>
        </pc:sldMkLst>
        <pc:spChg chg="add mod">
          <ac:chgData name="uzawaktr@outlook.jp" userId="9471b0887bca2b09" providerId="LiveId" clId="{721132A5-F072-4E3A-86AF-7B30BE2E9AB4}" dt="2025-01-04T14:12:44.041" v="4482" actId="20577"/>
          <ac:spMkLst>
            <pc:docMk/>
            <pc:sldMk cId="3827346570" sldId="585"/>
            <ac:spMk id="2" creationId="{2BF94A02-3757-7086-8EB2-54E29199BAFF}"/>
          </ac:spMkLst>
        </pc:spChg>
        <pc:spChg chg="mod ord">
          <ac:chgData name="uzawaktr@outlook.jp" userId="9471b0887bca2b09" providerId="LiveId" clId="{721132A5-F072-4E3A-86AF-7B30BE2E9AB4}" dt="2025-01-02T08:03:49.433" v="2091" actId="14100"/>
          <ac:spMkLst>
            <pc:docMk/>
            <pc:sldMk cId="3827346570" sldId="585"/>
            <ac:spMk id="16" creationId="{E604EDCC-4950-A667-29C1-06023603ABA8}"/>
          </ac:spMkLst>
        </pc:spChg>
        <pc:spChg chg="mod">
          <ac:chgData name="uzawaktr@outlook.jp" userId="9471b0887bca2b09" providerId="LiveId" clId="{721132A5-F072-4E3A-86AF-7B30BE2E9AB4}" dt="2025-01-02T08:04:06.224" v="2103" actId="20577"/>
          <ac:spMkLst>
            <pc:docMk/>
            <pc:sldMk cId="3827346570" sldId="585"/>
            <ac:spMk id="31" creationId="{7F242092-8581-34F5-56F1-DFD10B7295C9}"/>
          </ac:spMkLst>
        </pc:spChg>
        <pc:spChg chg="mod">
          <ac:chgData name="uzawaktr@outlook.jp" userId="9471b0887bca2b09" providerId="LiveId" clId="{721132A5-F072-4E3A-86AF-7B30BE2E9AB4}" dt="2025-01-02T08:03:22.618" v="2082" actId="20577"/>
          <ac:spMkLst>
            <pc:docMk/>
            <pc:sldMk cId="3827346570" sldId="585"/>
            <ac:spMk id="34" creationId="{23F815BF-49C1-5F45-3678-AF32EE8984DD}"/>
          </ac:spMkLst>
        </pc:spChg>
      </pc:sldChg>
      <pc:sldChg chg="delSp del mod">
        <pc:chgData name="uzawaktr@outlook.jp" userId="9471b0887bca2b09" providerId="LiveId" clId="{721132A5-F072-4E3A-86AF-7B30BE2E9AB4}" dt="2025-01-01T10:44:26.536" v="671" actId="2696"/>
        <pc:sldMkLst>
          <pc:docMk/>
          <pc:sldMk cId="2846024938" sldId="586"/>
        </pc:sldMkLst>
      </pc:sldChg>
      <pc:sldChg chg="addSp delSp modSp add del mod">
        <pc:chgData name="uzawaktr@outlook.jp" userId="9471b0887bca2b09" providerId="LiveId" clId="{721132A5-F072-4E3A-86AF-7B30BE2E9AB4}" dt="2025-01-06T18:57:43.271" v="5820" actId="207"/>
        <pc:sldMkLst>
          <pc:docMk/>
          <pc:sldMk cId="287471275" sldId="589"/>
        </pc:sldMkLst>
        <pc:spChg chg="add mod">
          <ac:chgData name="uzawaktr@outlook.jp" userId="9471b0887bca2b09" providerId="LiveId" clId="{721132A5-F072-4E3A-86AF-7B30BE2E9AB4}" dt="2025-01-06T18:57:43.271" v="5820" actId="207"/>
          <ac:spMkLst>
            <pc:docMk/>
            <pc:sldMk cId="287471275" sldId="589"/>
            <ac:spMk id="6" creationId="{032B9B98-AA27-A510-29F4-9DEF8850077B}"/>
          </ac:spMkLst>
        </pc:spChg>
        <pc:spChg chg="mod">
          <ac:chgData name="uzawaktr@outlook.jp" userId="9471b0887bca2b09" providerId="LiveId" clId="{721132A5-F072-4E3A-86AF-7B30BE2E9AB4}" dt="2025-01-06T18:55:21.153" v="5765" actId="20577"/>
          <ac:spMkLst>
            <pc:docMk/>
            <pc:sldMk cId="287471275" sldId="589"/>
            <ac:spMk id="18" creationId="{3028BF03-672F-C74C-6996-18F3FF4DD2B9}"/>
          </ac:spMkLst>
        </pc:spChg>
        <pc:picChg chg="add del mod">
          <ac:chgData name="uzawaktr@outlook.jp" userId="9471b0887bca2b09" providerId="LiveId" clId="{721132A5-F072-4E3A-86AF-7B30BE2E9AB4}" dt="2025-01-06T18:56:24.750" v="5791" actId="21"/>
          <ac:picMkLst>
            <pc:docMk/>
            <pc:sldMk cId="287471275" sldId="589"/>
            <ac:picMk id="5" creationId="{09E97941-3A06-EC1F-2048-C2B9F7E93512}"/>
          </ac:picMkLst>
        </pc:picChg>
      </pc:sldChg>
      <pc:sldChg chg="addSp delSp modSp add del mod">
        <pc:chgData name="uzawaktr@outlook.jp" userId="9471b0887bca2b09" providerId="LiveId" clId="{721132A5-F072-4E3A-86AF-7B30BE2E9AB4}" dt="2025-01-06T18:57:50.193" v="5821"/>
        <pc:sldMkLst>
          <pc:docMk/>
          <pc:sldMk cId="3004546685" sldId="590"/>
        </pc:sldMkLst>
        <pc:spChg chg="add mod">
          <ac:chgData name="uzawaktr@outlook.jp" userId="9471b0887bca2b09" providerId="LiveId" clId="{721132A5-F072-4E3A-86AF-7B30BE2E9AB4}" dt="2025-01-06T18:57:50.193" v="5821"/>
          <ac:spMkLst>
            <pc:docMk/>
            <pc:sldMk cId="3004546685" sldId="590"/>
            <ac:spMk id="6" creationId="{22FAD78A-BF08-0661-A013-C63D58DD7E91}"/>
          </ac:spMkLst>
        </pc:spChg>
        <pc:spChg chg="mod">
          <ac:chgData name="uzawaktr@outlook.jp" userId="9471b0887bca2b09" providerId="LiveId" clId="{721132A5-F072-4E3A-86AF-7B30BE2E9AB4}" dt="2025-01-06T18:55:27.591" v="5775" actId="20577"/>
          <ac:spMkLst>
            <pc:docMk/>
            <pc:sldMk cId="3004546685" sldId="590"/>
            <ac:spMk id="18" creationId="{3028BF03-672F-C74C-6996-18F3FF4DD2B9}"/>
          </ac:spMkLst>
        </pc:spChg>
        <pc:picChg chg="add del mod">
          <ac:chgData name="uzawaktr@outlook.jp" userId="9471b0887bca2b09" providerId="LiveId" clId="{721132A5-F072-4E3A-86AF-7B30BE2E9AB4}" dt="2025-01-06T18:57:27.706" v="5817" actId="21"/>
          <ac:picMkLst>
            <pc:docMk/>
            <pc:sldMk cId="3004546685" sldId="590"/>
            <ac:picMk id="5" creationId="{88388E92-7EDB-7FD1-608F-F111E9649DAD}"/>
          </ac:picMkLst>
        </pc:picChg>
      </pc:sldChg>
      <pc:sldChg chg="addSp delSp modSp mod">
        <pc:chgData name="uzawaktr@outlook.jp" userId="9471b0887bca2b09" providerId="LiveId" clId="{721132A5-F072-4E3A-86AF-7B30BE2E9AB4}" dt="2025-01-02T08:05:16.361" v="2105" actId="1076"/>
        <pc:sldMkLst>
          <pc:docMk/>
          <pc:sldMk cId="3356643152" sldId="592"/>
        </pc:sldMkLst>
        <pc:spChg chg="mod">
          <ac:chgData name="uzawaktr@outlook.jp" userId="9471b0887bca2b09" providerId="LiveId" clId="{721132A5-F072-4E3A-86AF-7B30BE2E9AB4}" dt="2025-01-01T14:00:18.104" v="976" actId="20577"/>
          <ac:spMkLst>
            <pc:docMk/>
            <pc:sldMk cId="3356643152" sldId="592"/>
            <ac:spMk id="8" creationId="{9882179D-33B5-1E31-CC10-9FFB12953FA1}"/>
          </ac:spMkLst>
        </pc:spChg>
        <pc:spChg chg="add mod">
          <ac:chgData name="uzawaktr@outlook.jp" userId="9471b0887bca2b09" providerId="LiveId" clId="{721132A5-F072-4E3A-86AF-7B30BE2E9AB4}" dt="2025-01-02T08:05:16.361" v="2105" actId="1076"/>
          <ac:spMkLst>
            <pc:docMk/>
            <pc:sldMk cId="3356643152" sldId="592"/>
            <ac:spMk id="17" creationId="{86D4B303-2B72-C1E7-FAA1-CE4646E261D7}"/>
          </ac:spMkLst>
        </pc:spChg>
      </pc:sldChg>
      <pc:sldChg chg="addSp modSp mod modShow">
        <pc:chgData name="uzawaktr@outlook.jp" userId="9471b0887bca2b09" providerId="LiveId" clId="{721132A5-F072-4E3A-86AF-7B30BE2E9AB4}" dt="2025-01-04T14:01:35.587" v="4470" actId="729"/>
        <pc:sldMkLst>
          <pc:docMk/>
          <pc:sldMk cId="638224714" sldId="593"/>
        </pc:sldMkLst>
        <pc:spChg chg="mod">
          <ac:chgData name="uzawaktr@outlook.jp" userId="9471b0887bca2b09" providerId="LiveId" clId="{721132A5-F072-4E3A-86AF-7B30BE2E9AB4}" dt="2025-01-04T13:41:52.396" v="4213" actId="207"/>
          <ac:spMkLst>
            <pc:docMk/>
            <pc:sldMk cId="638224714" sldId="593"/>
            <ac:spMk id="28" creationId="{994FF962-E9C5-DA1F-A88D-AAB48062A846}"/>
          </ac:spMkLst>
        </pc:spChg>
      </pc:sldChg>
      <pc:sldChg chg="modSp mod">
        <pc:chgData name="uzawaktr@outlook.jp" userId="9471b0887bca2b09" providerId="LiveId" clId="{721132A5-F072-4E3A-86AF-7B30BE2E9AB4}" dt="2025-01-01T14:04:02.780" v="1098" actId="1076"/>
        <pc:sldMkLst>
          <pc:docMk/>
          <pc:sldMk cId="2325726459" sldId="596"/>
        </pc:sldMkLst>
        <pc:spChg chg="mod">
          <ac:chgData name="uzawaktr@outlook.jp" userId="9471b0887bca2b09" providerId="LiveId" clId="{721132A5-F072-4E3A-86AF-7B30BE2E9AB4}" dt="2025-01-01T14:04:02.780" v="1098" actId="1076"/>
          <ac:spMkLst>
            <pc:docMk/>
            <pc:sldMk cId="2325726459" sldId="596"/>
            <ac:spMk id="4" creationId="{A9E95A57-16B1-73DE-999F-3162B257D6C4}"/>
          </ac:spMkLst>
        </pc:spChg>
      </pc:sldChg>
      <pc:sldChg chg="addSp delSp modSp mod">
        <pc:chgData name="uzawaktr@outlook.jp" userId="9471b0887bca2b09" providerId="LiveId" clId="{721132A5-F072-4E3A-86AF-7B30BE2E9AB4}" dt="2025-01-04T10:01:21.575" v="2340" actId="1076"/>
        <pc:sldMkLst>
          <pc:docMk/>
          <pc:sldMk cId="1739336738" sldId="597"/>
        </pc:sldMkLst>
        <pc:spChg chg="add mod">
          <ac:chgData name="uzawaktr@outlook.jp" userId="9471b0887bca2b09" providerId="LiveId" clId="{721132A5-F072-4E3A-86AF-7B30BE2E9AB4}" dt="2025-01-04T10:01:21.575" v="2340" actId="1076"/>
          <ac:spMkLst>
            <pc:docMk/>
            <pc:sldMk cId="1739336738" sldId="597"/>
            <ac:spMk id="4" creationId="{720C07F5-9849-54A8-580C-FEE3A0D89CDA}"/>
          </ac:spMkLst>
        </pc:spChg>
        <pc:spChg chg="mod">
          <ac:chgData name="uzawaktr@outlook.jp" userId="9471b0887bca2b09" providerId="LiveId" clId="{721132A5-F072-4E3A-86AF-7B30BE2E9AB4}" dt="2025-01-04T09:48:03.663" v="2131" actId="20577"/>
          <ac:spMkLst>
            <pc:docMk/>
            <pc:sldMk cId="1739336738" sldId="597"/>
            <ac:spMk id="18" creationId="{3028BF03-672F-C74C-6996-18F3FF4DD2B9}"/>
          </ac:spMkLst>
        </pc:spChg>
        <pc:grpChg chg="mod">
          <ac:chgData name="uzawaktr@outlook.jp" userId="9471b0887bca2b09" providerId="LiveId" clId="{721132A5-F072-4E3A-86AF-7B30BE2E9AB4}" dt="2025-01-04T09:49:13.853" v="2135" actId="1076"/>
          <ac:grpSpMkLst>
            <pc:docMk/>
            <pc:sldMk cId="1739336738" sldId="597"/>
            <ac:grpSpMk id="2" creationId="{8C21B488-9C1E-6007-7ACA-7D4A501F8D93}"/>
          </ac:grpSpMkLst>
        </pc:grpChg>
      </pc:sldChg>
      <pc:sldChg chg="del">
        <pc:chgData name="uzawaktr@outlook.jp" userId="9471b0887bca2b09" providerId="LiveId" clId="{721132A5-F072-4E3A-86AF-7B30BE2E9AB4}" dt="2025-01-01T10:03:08.715" v="108" actId="2696"/>
        <pc:sldMkLst>
          <pc:docMk/>
          <pc:sldMk cId="4230287603" sldId="598"/>
        </pc:sldMkLst>
      </pc:sldChg>
      <pc:sldChg chg="addSp delSp modSp mod modShow">
        <pc:chgData name="uzawaktr@outlook.jp" userId="9471b0887bca2b09" providerId="LiveId" clId="{721132A5-F072-4E3A-86AF-7B30BE2E9AB4}" dt="2025-01-05T15:44:42.833" v="4715" actId="1076"/>
        <pc:sldMkLst>
          <pc:docMk/>
          <pc:sldMk cId="1729476829" sldId="601"/>
        </pc:sldMkLst>
        <pc:spChg chg="mod topLvl">
          <ac:chgData name="uzawaktr@outlook.jp" userId="9471b0887bca2b09" providerId="LiveId" clId="{721132A5-F072-4E3A-86AF-7B30BE2E9AB4}" dt="2025-01-04T10:40:29.789" v="2860" actId="1076"/>
          <ac:spMkLst>
            <pc:docMk/>
            <pc:sldMk cId="1729476829" sldId="601"/>
            <ac:spMk id="7" creationId="{AC7D20EF-0F44-E233-8B3C-2EE8E214E409}"/>
          </ac:spMkLst>
        </pc:spChg>
        <pc:spChg chg="add mod">
          <ac:chgData name="uzawaktr@outlook.jp" userId="9471b0887bca2b09" providerId="LiveId" clId="{721132A5-F072-4E3A-86AF-7B30BE2E9AB4}" dt="2025-01-05T15:44:42.833" v="4715" actId="1076"/>
          <ac:spMkLst>
            <pc:docMk/>
            <pc:sldMk cId="1729476829" sldId="601"/>
            <ac:spMk id="8" creationId="{59624311-B99C-258B-47D7-22A75A457B2D}"/>
          </ac:spMkLst>
        </pc:spChg>
        <pc:spChg chg="add mod">
          <ac:chgData name="uzawaktr@outlook.jp" userId="9471b0887bca2b09" providerId="LiveId" clId="{721132A5-F072-4E3A-86AF-7B30BE2E9AB4}" dt="2025-01-04T10:42:24.101" v="2888" actId="164"/>
          <ac:spMkLst>
            <pc:docMk/>
            <pc:sldMk cId="1729476829" sldId="601"/>
            <ac:spMk id="9" creationId="{EACBA43B-4C7E-21F9-3DB4-ACC7F16A9181}"/>
          </ac:spMkLst>
        </pc:spChg>
        <pc:spChg chg="mod">
          <ac:chgData name="uzawaktr@outlook.jp" userId="9471b0887bca2b09" providerId="LiveId" clId="{721132A5-F072-4E3A-86AF-7B30BE2E9AB4}" dt="2025-01-04T10:38:48.947" v="2813" actId="20577"/>
          <ac:spMkLst>
            <pc:docMk/>
            <pc:sldMk cId="1729476829" sldId="601"/>
            <ac:spMk id="12" creationId="{48342617-9F62-BA44-7490-C0CDC380C1A8}"/>
          </ac:spMkLst>
        </pc:spChg>
        <pc:spChg chg="add mod ord">
          <ac:chgData name="uzawaktr@outlook.jp" userId="9471b0887bca2b09" providerId="LiveId" clId="{721132A5-F072-4E3A-86AF-7B30BE2E9AB4}" dt="2025-01-04T10:42:24.101" v="2888" actId="164"/>
          <ac:spMkLst>
            <pc:docMk/>
            <pc:sldMk cId="1729476829" sldId="601"/>
            <ac:spMk id="22" creationId="{51F9274B-5EA4-5445-8264-6EE3C78769EB}"/>
          </ac:spMkLst>
        </pc:spChg>
        <pc:grpChg chg="add mod">
          <ac:chgData name="uzawaktr@outlook.jp" userId="9471b0887bca2b09" providerId="LiveId" clId="{721132A5-F072-4E3A-86AF-7B30BE2E9AB4}" dt="2025-01-04T10:42:29.948" v="2889" actId="1076"/>
          <ac:grpSpMkLst>
            <pc:docMk/>
            <pc:sldMk cId="1729476829" sldId="601"/>
            <ac:grpSpMk id="23" creationId="{EB207583-7617-E62A-29A7-B853E9A8840E}"/>
          </ac:grpSpMkLst>
        </pc:grpChg>
        <pc:picChg chg="add mod ord modCrop">
          <ac:chgData name="uzawaktr@outlook.jp" userId="9471b0887bca2b09" providerId="LiveId" clId="{721132A5-F072-4E3A-86AF-7B30BE2E9AB4}" dt="2025-01-04T10:40:26.777" v="2859" actId="1076"/>
          <ac:picMkLst>
            <pc:docMk/>
            <pc:sldMk cId="1729476829" sldId="601"/>
            <ac:picMk id="6" creationId="{DBB17EFB-EA3B-A52B-B3B0-3AC1DEB53AC8}"/>
          </ac:picMkLst>
        </pc:picChg>
      </pc:sldChg>
      <pc:sldChg chg="modSp mod">
        <pc:chgData name="uzawaktr@outlook.jp" userId="9471b0887bca2b09" providerId="LiveId" clId="{721132A5-F072-4E3A-86AF-7B30BE2E9AB4}" dt="2025-01-06T19:00:20.848" v="5860" actId="20577"/>
        <pc:sldMkLst>
          <pc:docMk/>
          <pc:sldMk cId="2786220669" sldId="602"/>
        </pc:sldMkLst>
        <pc:spChg chg="mod">
          <ac:chgData name="uzawaktr@outlook.jp" userId="9471b0887bca2b09" providerId="LiveId" clId="{721132A5-F072-4E3A-86AF-7B30BE2E9AB4}" dt="2025-01-06T19:00:20.848" v="5860" actId="20577"/>
          <ac:spMkLst>
            <pc:docMk/>
            <pc:sldMk cId="2786220669" sldId="602"/>
            <ac:spMk id="4" creationId="{0DD103B1-97DB-3C2F-FD20-36ED646399E6}"/>
          </ac:spMkLst>
        </pc:spChg>
      </pc:sldChg>
      <pc:sldChg chg="modSp mod">
        <pc:chgData name="uzawaktr@outlook.jp" userId="9471b0887bca2b09" providerId="LiveId" clId="{721132A5-F072-4E3A-86AF-7B30BE2E9AB4}" dt="2025-01-04T10:41:20.344" v="2884" actId="1076"/>
        <pc:sldMkLst>
          <pc:docMk/>
          <pc:sldMk cId="3943858059" sldId="606"/>
        </pc:sldMkLst>
        <pc:spChg chg="mod">
          <ac:chgData name="uzawaktr@outlook.jp" userId="9471b0887bca2b09" providerId="LiveId" clId="{721132A5-F072-4E3A-86AF-7B30BE2E9AB4}" dt="2025-01-04T10:41:20.344" v="2884" actId="1076"/>
          <ac:spMkLst>
            <pc:docMk/>
            <pc:sldMk cId="3943858059" sldId="606"/>
            <ac:spMk id="20" creationId="{C228503E-72CC-12C5-608D-8BD339E23A77}"/>
          </ac:spMkLst>
        </pc:spChg>
      </pc:sldChg>
      <pc:sldChg chg="modSp mod">
        <pc:chgData name="uzawaktr@outlook.jp" userId="9471b0887bca2b09" providerId="LiveId" clId="{721132A5-F072-4E3A-86AF-7B30BE2E9AB4}" dt="2025-01-01T11:04:15.989" v="803"/>
        <pc:sldMkLst>
          <pc:docMk/>
          <pc:sldMk cId="1625990677" sldId="607"/>
        </pc:sldMkLst>
        <pc:spChg chg="mod">
          <ac:chgData name="uzawaktr@outlook.jp" userId="9471b0887bca2b09" providerId="LiveId" clId="{721132A5-F072-4E3A-86AF-7B30BE2E9AB4}" dt="2025-01-01T11:04:15.989" v="803"/>
          <ac:spMkLst>
            <pc:docMk/>
            <pc:sldMk cId="1625990677" sldId="607"/>
            <ac:spMk id="12" creationId="{4859CD25-5A38-9395-8A28-CC803F33671B}"/>
          </ac:spMkLst>
        </pc:spChg>
      </pc:sldChg>
      <pc:sldChg chg="addSp modSp mod">
        <pc:chgData name="uzawaktr@outlook.jp" userId="9471b0887bca2b09" providerId="LiveId" clId="{721132A5-F072-4E3A-86AF-7B30BE2E9AB4}" dt="2025-01-06T19:12:49.465" v="6155" actId="1076"/>
        <pc:sldMkLst>
          <pc:docMk/>
          <pc:sldMk cId="4086411710" sldId="608"/>
        </pc:sldMkLst>
        <pc:spChg chg="add mod">
          <ac:chgData name="uzawaktr@outlook.jp" userId="9471b0887bca2b09" providerId="LiveId" clId="{721132A5-F072-4E3A-86AF-7B30BE2E9AB4}" dt="2025-01-06T19:12:48.605" v="6154" actId="1076"/>
          <ac:spMkLst>
            <pc:docMk/>
            <pc:sldMk cId="4086411710" sldId="608"/>
            <ac:spMk id="2" creationId="{FF7C51A5-B3A3-83E8-3FCC-5DFFD0C41D07}"/>
          </ac:spMkLst>
        </pc:spChg>
        <pc:spChg chg="mod">
          <ac:chgData name="uzawaktr@outlook.jp" userId="9471b0887bca2b09" providerId="LiveId" clId="{721132A5-F072-4E3A-86AF-7B30BE2E9AB4}" dt="2025-01-05T15:53:19.046" v="4839" actId="20577"/>
          <ac:spMkLst>
            <pc:docMk/>
            <pc:sldMk cId="4086411710" sldId="608"/>
            <ac:spMk id="7" creationId="{4E977F6E-7F4E-C6ED-53D7-2DF7A97F784D}"/>
          </ac:spMkLst>
        </pc:spChg>
        <pc:spChg chg="mod">
          <ac:chgData name="uzawaktr@outlook.jp" userId="9471b0887bca2b09" providerId="LiveId" clId="{721132A5-F072-4E3A-86AF-7B30BE2E9AB4}" dt="2025-01-06T19:12:49.465" v="6155" actId="1076"/>
          <ac:spMkLst>
            <pc:docMk/>
            <pc:sldMk cId="4086411710" sldId="608"/>
            <ac:spMk id="18" creationId="{82DA4665-6BF5-7327-5D22-9582170AFBE4}"/>
          </ac:spMkLst>
        </pc:spChg>
      </pc:sldChg>
      <pc:sldChg chg="addSp delSp modSp del mod">
        <pc:chgData name="uzawaktr@outlook.jp" userId="9471b0887bca2b09" providerId="LiveId" clId="{721132A5-F072-4E3A-86AF-7B30BE2E9AB4}" dt="2025-01-05T15:54:24.819" v="4842" actId="2696"/>
        <pc:sldMkLst>
          <pc:docMk/>
          <pc:sldMk cId="144821042" sldId="609"/>
        </pc:sldMkLst>
      </pc:sldChg>
      <pc:sldChg chg="delSp modSp del mod">
        <pc:chgData name="uzawaktr@outlook.jp" userId="9471b0887bca2b09" providerId="LiveId" clId="{721132A5-F072-4E3A-86AF-7B30BE2E9AB4}" dt="2025-01-04T10:51:04.679" v="2948" actId="2696"/>
        <pc:sldMkLst>
          <pc:docMk/>
          <pc:sldMk cId="1456455584" sldId="612"/>
        </pc:sldMkLst>
      </pc:sldChg>
      <pc:sldChg chg="del">
        <pc:chgData name="uzawaktr@outlook.jp" userId="9471b0887bca2b09" providerId="LiveId" clId="{721132A5-F072-4E3A-86AF-7B30BE2E9AB4}" dt="2025-01-06T19:10:53.292" v="6105" actId="2696"/>
        <pc:sldMkLst>
          <pc:docMk/>
          <pc:sldMk cId="1902158046" sldId="613"/>
        </pc:sldMkLst>
      </pc:sldChg>
      <pc:sldChg chg="del">
        <pc:chgData name="uzawaktr@outlook.jp" userId="9471b0887bca2b09" providerId="LiveId" clId="{721132A5-F072-4E3A-86AF-7B30BE2E9AB4}" dt="2025-01-01T10:50:21.885" v="733" actId="2696"/>
        <pc:sldMkLst>
          <pc:docMk/>
          <pc:sldMk cId="3468943470" sldId="616"/>
        </pc:sldMkLst>
      </pc:sldChg>
      <pc:sldChg chg="addSp delSp modSp del mod">
        <pc:chgData name="uzawaktr@outlook.jp" userId="9471b0887bca2b09" providerId="LiveId" clId="{721132A5-F072-4E3A-86AF-7B30BE2E9AB4}" dt="2025-01-06T19:12:13.336" v="6130" actId="2696"/>
        <pc:sldMkLst>
          <pc:docMk/>
          <pc:sldMk cId="176486243" sldId="617"/>
        </pc:sldMkLst>
        <pc:spChg chg="mod">
          <ac:chgData name="uzawaktr@outlook.jp" userId="9471b0887bca2b09" providerId="LiveId" clId="{721132A5-F072-4E3A-86AF-7B30BE2E9AB4}" dt="2025-01-05T16:47:56.027" v="5160" actId="1076"/>
          <ac:spMkLst>
            <pc:docMk/>
            <pc:sldMk cId="176486243" sldId="617"/>
            <ac:spMk id="12" creationId="{31B75345-F53B-10A2-4B8C-9282E3364521}"/>
          </ac:spMkLst>
        </pc:spChg>
        <pc:spChg chg="mod">
          <ac:chgData name="uzawaktr@outlook.jp" userId="9471b0887bca2b09" providerId="LiveId" clId="{721132A5-F072-4E3A-86AF-7B30BE2E9AB4}" dt="2025-01-05T16:47:45.878" v="5159" actId="20577"/>
          <ac:spMkLst>
            <pc:docMk/>
            <pc:sldMk cId="176486243" sldId="617"/>
            <ac:spMk id="15" creationId="{0919BEB3-EFE9-1806-0522-6D0F3D82EDA6}"/>
          </ac:spMkLst>
        </pc:spChg>
        <pc:picChg chg="add mod ord">
          <ac:chgData name="uzawaktr@outlook.jp" userId="9471b0887bca2b09" providerId="LiveId" clId="{721132A5-F072-4E3A-86AF-7B30BE2E9AB4}" dt="2025-01-05T16:46:57.034" v="5083" actId="167"/>
          <ac:picMkLst>
            <pc:docMk/>
            <pc:sldMk cId="176486243" sldId="617"/>
            <ac:picMk id="2" creationId="{83CC1ADC-ACA2-2A96-7151-2CC7A2E1DBE7}"/>
          </ac:picMkLst>
        </pc:picChg>
      </pc:sldChg>
      <pc:sldChg chg="addSp delSp modSp add mod ord">
        <pc:chgData name="uzawaktr@outlook.jp" userId="9471b0887bca2b09" providerId="LiveId" clId="{721132A5-F072-4E3A-86AF-7B30BE2E9AB4}" dt="2025-01-05T15:41:52.786" v="4697" actId="207"/>
        <pc:sldMkLst>
          <pc:docMk/>
          <pc:sldMk cId="1587254746" sldId="618"/>
        </pc:sldMkLst>
        <pc:spChg chg="mod">
          <ac:chgData name="uzawaktr@outlook.jp" userId="9471b0887bca2b09" providerId="LiveId" clId="{721132A5-F072-4E3A-86AF-7B30BE2E9AB4}" dt="2025-01-01T10:03:28.123" v="124" actId="20577"/>
          <ac:spMkLst>
            <pc:docMk/>
            <pc:sldMk cId="1587254746" sldId="618"/>
            <ac:spMk id="3" creationId="{AD8C0D9F-0D59-12F9-B8AF-F1145D11C3A4}"/>
          </ac:spMkLst>
        </pc:spChg>
        <pc:spChg chg="add mod">
          <ac:chgData name="uzawaktr@outlook.jp" userId="9471b0887bca2b09" providerId="LiveId" clId="{721132A5-F072-4E3A-86AF-7B30BE2E9AB4}" dt="2025-01-05T15:41:52.786" v="4697" actId="207"/>
          <ac:spMkLst>
            <pc:docMk/>
            <pc:sldMk cId="1587254746" sldId="618"/>
            <ac:spMk id="5" creationId="{ED07AE08-3614-1F60-E1F7-A3FED336B85A}"/>
          </ac:spMkLst>
        </pc:spChg>
        <pc:spChg chg="add mod">
          <ac:chgData name="uzawaktr@outlook.jp" userId="9471b0887bca2b09" providerId="LiveId" clId="{721132A5-F072-4E3A-86AF-7B30BE2E9AB4}" dt="2025-01-04T14:39:47.884" v="4558" actId="1076"/>
          <ac:spMkLst>
            <pc:docMk/>
            <pc:sldMk cId="1587254746" sldId="618"/>
            <ac:spMk id="6" creationId="{A54AF9AE-78E0-6DF0-943A-5A520E15E9A2}"/>
          </ac:spMkLst>
        </pc:spChg>
        <pc:spChg chg="add mod">
          <ac:chgData name="uzawaktr@outlook.jp" userId="9471b0887bca2b09" providerId="LiveId" clId="{721132A5-F072-4E3A-86AF-7B30BE2E9AB4}" dt="2025-01-04T14:38:02.571" v="4544" actId="164"/>
          <ac:spMkLst>
            <pc:docMk/>
            <pc:sldMk cId="1587254746" sldId="618"/>
            <ac:spMk id="10" creationId="{903C605A-4CFB-31D0-9B0D-F4095D42757E}"/>
          </ac:spMkLst>
        </pc:spChg>
        <pc:spChg chg="mod">
          <ac:chgData name="uzawaktr@outlook.jp" userId="9471b0887bca2b09" providerId="LiveId" clId="{721132A5-F072-4E3A-86AF-7B30BE2E9AB4}" dt="2025-01-01T13:51:02.609" v="825" actId="1076"/>
          <ac:spMkLst>
            <pc:docMk/>
            <pc:sldMk cId="1587254746" sldId="618"/>
            <ac:spMk id="18" creationId="{5B0F7B16-A5C2-4846-711C-EF5048F2BDD4}"/>
          </ac:spMkLst>
        </pc:spChg>
        <pc:spChg chg="add mod">
          <ac:chgData name="uzawaktr@outlook.jp" userId="9471b0887bca2b09" providerId="LiveId" clId="{721132A5-F072-4E3A-86AF-7B30BE2E9AB4}" dt="2025-01-04T14:39:51.895" v="4559" actId="164"/>
          <ac:spMkLst>
            <pc:docMk/>
            <pc:sldMk cId="1587254746" sldId="618"/>
            <ac:spMk id="22" creationId="{07207FF8-BFAE-489D-B982-48FFF9B9D1FC}"/>
          </ac:spMkLst>
        </pc:spChg>
        <pc:spChg chg="add mod">
          <ac:chgData name="uzawaktr@outlook.jp" userId="9471b0887bca2b09" providerId="LiveId" clId="{721132A5-F072-4E3A-86AF-7B30BE2E9AB4}" dt="2025-01-04T14:42:14.168" v="4648" actId="164"/>
          <ac:spMkLst>
            <pc:docMk/>
            <pc:sldMk cId="1587254746" sldId="618"/>
            <ac:spMk id="24" creationId="{2830C272-8B21-1D0A-9B98-1D1AE5409CCC}"/>
          </ac:spMkLst>
        </pc:spChg>
        <pc:spChg chg="add mod">
          <ac:chgData name="uzawaktr@outlook.jp" userId="9471b0887bca2b09" providerId="LiveId" clId="{721132A5-F072-4E3A-86AF-7B30BE2E9AB4}" dt="2025-01-04T14:42:14.168" v="4648" actId="164"/>
          <ac:spMkLst>
            <pc:docMk/>
            <pc:sldMk cId="1587254746" sldId="618"/>
            <ac:spMk id="25" creationId="{9C50E382-BA32-FC00-F8DB-15C2430C67F6}"/>
          </ac:spMkLst>
        </pc:spChg>
        <pc:spChg chg="add mod">
          <ac:chgData name="uzawaktr@outlook.jp" userId="9471b0887bca2b09" providerId="LiveId" clId="{721132A5-F072-4E3A-86AF-7B30BE2E9AB4}" dt="2025-01-05T15:41:34.667" v="4695" actId="113"/>
          <ac:spMkLst>
            <pc:docMk/>
            <pc:sldMk cId="1587254746" sldId="618"/>
            <ac:spMk id="26" creationId="{6CD366A6-1576-62AB-CF92-541D228C5C74}"/>
          </ac:spMkLst>
        </pc:spChg>
        <pc:spChg chg="add mod">
          <ac:chgData name="uzawaktr@outlook.jp" userId="9471b0887bca2b09" providerId="LiveId" clId="{721132A5-F072-4E3A-86AF-7B30BE2E9AB4}" dt="2025-01-05T15:41:37.580" v="4696" actId="113"/>
          <ac:spMkLst>
            <pc:docMk/>
            <pc:sldMk cId="1587254746" sldId="618"/>
            <ac:spMk id="27" creationId="{6A848E8D-1EEB-F428-5473-032B1A733DDC}"/>
          </ac:spMkLst>
        </pc:spChg>
        <pc:spChg chg="add mod">
          <ac:chgData name="uzawaktr@outlook.jp" userId="9471b0887bca2b09" providerId="LiveId" clId="{721132A5-F072-4E3A-86AF-7B30BE2E9AB4}" dt="2025-01-04T14:43:43.123" v="4670" actId="14100"/>
          <ac:spMkLst>
            <pc:docMk/>
            <pc:sldMk cId="1587254746" sldId="618"/>
            <ac:spMk id="29" creationId="{93369F5A-1F31-9C27-5AC6-700E0E52F42E}"/>
          </ac:spMkLst>
        </pc:spChg>
        <pc:grpChg chg="add mod">
          <ac:chgData name="uzawaktr@outlook.jp" userId="9471b0887bca2b09" providerId="LiveId" clId="{721132A5-F072-4E3A-86AF-7B30BE2E9AB4}" dt="2025-01-04T14:38:02.571" v="4544" actId="164"/>
          <ac:grpSpMkLst>
            <pc:docMk/>
            <pc:sldMk cId="1587254746" sldId="618"/>
            <ac:grpSpMk id="11" creationId="{B9E4A0AD-651F-BCBA-2CC3-1B01E0E6ADBC}"/>
          </ac:grpSpMkLst>
        </pc:grpChg>
        <pc:grpChg chg="add mod">
          <ac:chgData name="uzawaktr@outlook.jp" userId="9471b0887bca2b09" providerId="LiveId" clId="{721132A5-F072-4E3A-86AF-7B30BE2E9AB4}" dt="2025-01-04T14:39:51.895" v="4559" actId="164"/>
          <ac:grpSpMkLst>
            <pc:docMk/>
            <pc:sldMk cId="1587254746" sldId="618"/>
            <ac:grpSpMk id="16" creationId="{AF7CF89C-4412-13C4-6EA5-83ED00C3AC67}"/>
          </ac:grpSpMkLst>
        </pc:grpChg>
        <pc:grpChg chg="add mod">
          <ac:chgData name="uzawaktr@outlook.jp" userId="9471b0887bca2b09" providerId="LiveId" clId="{721132A5-F072-4E3A-86AF-7B30BE2E9AB4}" dt="2025-01-04T14:42:14.168" v="4648" actId="164"/>
          <ac:grpSpMkLst>
            <pc:docMk/>
            <pc:sldMk cId="1587254746" sldId="618"/>
            <ac:grpSpMk id="23" creationId="{418130C3-DF3A-48D3-6C4B-95E2CFEC72F2}"/>
          </ac:grpSpMkLst>
        </pc:grpChg>
        <pc:grpChg chg="add mod">
          <ac:chgData name="uzawaktr@outlook.jp" userId="9471b0887bca2b09" providerId="LiveId" clId="{721132A5-F072-4E3A-86AF-7B30BE2E9AB4}" dt="2025-01-04T14:42:17.888" v="4649" actId="1076"/>
          <ac:grpSpMkLst>
            <pc:docMk/>
            <pc:sldMk cId="1587254746" sldId="618"/>
            <ac:grpSpMk id="28" creationId="{B47A90A0-4AFE-67B3-7C3C-368F43AA05AC}"/>
          </ac:grpSpMkLst>
        </pc:grpChg>
        <pc:picChg chg="add mod modCrop">
          <ac:chgData name="uzawaktr@outlook.jp" userId="9471b0887bca2b09" providerId="LiveId" clId="{721132A5-F072-4E3A-86AF-7B30BE2E9AB4}" dt="2025-01-04T14:39:51.895" v="4559" actId="164"/>
          <ac:picMkLst>
            <pc:docMk/>
            <pc:sldMk cId="1587254746" sldId="618"/>
            <ac:picMk id="2" creationId="{E686BC93-F2E5-1DE4-05CC-4A5DF9FCA401}"/>
          </ac:picMkLst>
        </pc:picChg>
        <pc:picChg chg="add mod modCrop">
          <ac:chgData name="uzawaktr@outlook.jp" userId="9471b0887bca2b09" providerId="LiveId" clId="{721132A5-F072-4E3A-86AF-7B30BE2E9AB4}" dt="2025-01-04T14:40:58.787" v="4586" actId="1076"/>
          <ac:picMkLst>
            <pc:docMk/>
            <pc:sldMk cId="1587254746" sldId="618"/>
            <ac:picMk id="8" creationId="{EB9F46CF-3908-3BFE-7BAB-95F520CA4BA3}"/>
          </ac:picMkLst>
        </pc:picChg>
        <pc:cxnChg chg="mod">
          <ac:chgData name="uzawaktr@outlook.jp" userId="9471b0887bca2b09" providerId="LiveId" clId="{721132A5-F072-4E3A-86AF-7B30BE2E9AB4}" dt="2025-01-04T14:37:57.273" v="4543" actId="164"/>
          <ac:cxnSpMkLst>
            <pc:docMk/>
            <pc:sldMk cId="1587254746" sldId="618"/>
            <ac:cxnSpMk id="12" creationId="{92EDF725-D4DF-6685-5520-80AB84CF723A}"/>
          </ac:cxnSpMkLst>
        </pc:cxnChg>
        <pc:cxnChg chg="mod">
          <ac:chgData name="uzawaktr@outlook.jp" userId="9471b0887bca2b09" providerId="LiveId" clId="{721132A5-F072-4E3A-86AF-7B30BE2E9AB4}" dt="2025-01-04T14:37:57.273" v="4543" actId="164"/>
          <ac:cxnSpMkLst>
            <pc:docMk/>
            <pc:sldMk cId="1587254746" sldId="618"/>
            <ac:cxnSpMk id="13" creationId="{F64B0143-E3A0-F954-57AC-7F42424359D9}"/>
          </ac:cxnSpMkLst>
        </pc:cxnChg>
        <pc:cxnChg chg="mod">
          <ac:chgData name="uzawaktr@outlook.jp" userId="9471b0887bca2b09" providerId="LiveId" clId="{721132A5-F072-4E3A-86AF-7B30BE2E9AB4}" dt="2025-01-04T14:37:57.273" v="4543" actId="164"/>
          <ac:cxnSpMkLst>
            <pc:docMk/>
            <pc:sldMk cId="1587254746" sldId="618"/>
            <ac:cxnSpMk id="14" creationId="{ABA0F64E-0673-F625-1C26-377C632FC979}"/>
          </ac:cxnSpMkLst>
        </pc:cxnChg>
      </pc:sldChg>
      <pc:sldChg chg="addSp delSp modSp add del mod">
        <pc:chgData name="uzawaktr@outlook.jp" userId="9471b0887bca2b09" providerId="LiveId" clId="{721132A5-F072-4E3A-86AF-7B30BE2E9AB4}" dt="2025-01-01T10:36:46.965" v="566" actId="2696"/>
        <pc:sldMkLst>
          <pc:docMk/>
          <pc:sldMk cId="2098834438" sldId="619"/>
        </pc:sldMkLst>
      </pc:sldChg>
      <pc:sldChg chg="modSp add del mod">
        <pc:chgData name="uzawaktr@outlook.jp" userId="9471b0887bca2b09" providerId="LiveId" clId="{721132A5-F072-4E3A-86AF-7B30BE2E9AB4}" dt="2025-01-01T10:39:46.310" v="588" actId="2696"/>
        <pc:sldMkLst>
          <pc:docMk/>
          <pc:sldMk cId="643534331" sldId="620"/>
        </pc:sldMkLst>
      </pc:sldChg>
      <pc:sldChg chg="modSp add del mod">
        <pc:chgData name="uzawaktr@outlook.jp" userId="9471b0887bca2b09" providerId="LiveId" clId="{721132A5-F072-4E3A-86AF-7B30BE2E9AB4}" dt="2025-01-01T10:39:46.310" v="588" actId="2696"/>
        <pc:sldMkLst>
          <pc:docMk/>
          <pc:sldMk cId="2405838840" sldId="621"/>
        </pc:sldMkLst>
      </pc:sldChg>
      <pc:sldChg chg="addSp delSp modSp add del mod ord">
        <pc:chgData name="uzawaktr@outlook.jp" userId="9471b0887bca2b09" providerId="LiveId" clId="{721132A5-F072-4E3A-86AF-7B30BE2E9AB4}" dt="2025-01-01T17:07:41.898" v="1991" actId="2696"/>
        <pc:sldMkLst>
          <pc:docMk/>
          <pc:sldMk cId="563686049" sldId="622"/>
        </pc:sldMkLst>
      </pc:sldChg>
      <pc:sldChg chg="add del">
        <pc:chgData name="uzawaktr@outlook.jp" userId="9471b0887bca2b09" providerId="LiveId" clId="{721132A5-F072-4E3A-86AF-7B30BE2E9AB4}" dt="2025-01-01T10:36:46.965" v="566" actId="2696"/>
        <pc:sldMkLst>
          <pc:docMk/>
          <pc:sldMk cId="862078492" sldId="622"/>
        </pc:sldMkLst>
      </pc:sldChg>
      <pc:sldChg chg="add del">
        <pc:chgData name="uzawaktr@outlook.jp" userId="9471b0887bca2b09" providerId="LiveId" clId="{721132A5-F072-4E3A-86AF-7B30BE2E9AB4}" dt="2025-01-01T10:36:46.965" v="566" actId="2696"/>
        <pc:sldMkLst>
          <pc:docMk/>
          <pc:sldMk cId="78253315" sldId="623"/>
        </pc:sldMkLst>
      </pc:sldChg>
      <pc:sldChg chg="addSp delSp modSp add del mod">
        <pc:chgData name="uzawaktr@outlook.jp" userId="9471b0887bca2b09" providerId="LiveId" clId="{721132A5-F072-4E3A-86AF-7B30BE2E9AB4}" dt="2025-01-01T17:07:41.898" v="1991" actId="2696"/>
        <pc:sldMkLst>
          <pc:docMk/>
          <pc:sldMk cId="2227076714" sldId="623"/>
        </pc:sldMkLst>
      </pc:sldChg>
      <pc:sldChg chg="addSp delSp modSp add del mod modShow">
        <pc:chgData name="uzawaktr@outlook.jp" userId="9471b0887bca2b09" providerId="LiveId" clId="{721132A5-F072-4E3A-86AF-7B30BE2E9AB4}" dt="2025-01-01T17:10:45.628" v="2017" actId="2696"/>
        <pc:sldMkLst>
          <pc:docMk/>
          <pc:sldMk cId="3132472271" sldId="624"/>
        </pc:sldMkLst>
      </pc:sldChg>
      <pc:sldChg chg="add del">
        <pc:chgData name="uzawaktr@outlook.jp" userId="9471b0887bca2b09" providerId="LiveId" clId="{721132A5-F072-4E3A-86AF-7B30BE2E9AB4}" dt="2025-01-01T10:36:46.965" v="566" actId="2696"/>
        <pc:sldMkLst>
          <pc:docMk/>
          <pc:sldMk cId="3878828980" sldId="624"/>
        </pc:sldMkLst>
      </pc:sldChg>
      <pc:sldChg chg="addSp delSp modSp add del mod">
        <pc:chgData name="uzawaktr@outlook.jp" userId="9471b0887bca2b09" providerId="LiveId" clId="{721132A5-F072-4E3A-86AF-7B30BE2E9AB4}" dt="2025-01-01T17:07:49.258" v="1993" actId="2696"/>
        <pc:sldMkLst>
          <pc:docMk/>
          <pc:sldMk cId="3345194276" sldId="625"/>
        </pc:sldMkLst>
      </pc:sldChg>
      <pc:sldChg chg="modSp add mod modShow">
        <pc:chgData name="uzawaktr@outlook.jp" userId="9471b0887bca2b09" providerId="LiveId" clId="{721132A5-F072-4E3A-86AF-7B30BE2E9AB4}" dt="2025-01-04T10:02:35.208" v="2344" actId="729"/>
        <pc:sldMkLst>
          <pc:docMk/>
          <pc:sldMk cId="3617792275" sldId="626"/>
        </pc:sldMkLst>
        <pc:spChg chg="mod">
          <ac:chgData name="uzawaktr@outlook.jp" userId="9471b0887bca2b09" providerId="LiveId" clId="{721132A5-F072-4E3A-86AF-7B30BE2E9AB4}" dt="2025-01-01T13:50:29.658" v="821" actId="20577"/>
          <ac:spMkLst>
            <pc:docMk/>
            <pc:sldMk cId="3617792275" sldId="626"/>
            <ac:spMk id="3" creationId="{9598BDF9-A3C2-8AC7-10FF-65B667624F52}"/>
          </ac:spMkLst>
        </pc:spChg>
      </pc:sldChg>
      <pc:sldChg chg="modSp add del mod">
        <pc:chgData name="uzawaktr@outlook.jp" userId="9471b0887bca2b09" providerId="LiveId" clId="{721132A5-F072-4E3A-86AF-7B30BE2E9AB4}" dt="2025-01-01T17:11:52.455" v="2018" actId="2696"/>
        <pc:sldMkLst>
          <pc:docMk/>
          <pc:sldMk cId="1054353378" sldId="627"/>
        </pc:sldMkLst>
      </pc:sldChg>
      <pc:sldChg chg="modSp add del mod">
        <pc:chgData name="uzawaktr@outlook.jp" userId="9471b0887bca2b09" providerId="LiveId" clId="{721132A5-F072-4E3A-86AF-7B30BE2E9AB4}" dt="2025-01-01T17:13:08.444" v="2044" actId="2696"/>
        <pc:sldMkLst>
          <pc:docMk/>
          <pc:sldMk cId="3842107298" sldId="628"/>
        </pc:sldMkLst>
      </pc:sldChg>
      <pc:sldChg chg="modSp add del mod">
        <pc:chgData name="uzawaktr@outlook.jp" userId="9471b0887bca2b09" providerId="LiveId" clId="{721132A5-F072-4E3A-86AF-7B30BE2E9AB4}" dt="2025-01-01T17:13:27.238" v="2046" actId="2696"/>
        <pc:sldMkLst>
          <pc:docMk/>
          <pc:sldMk cId="3994715681" sldId="629"/>
        </pc:sldMkLst>
      </pc:sldChg>
      <pc:sldChg chg="addSp delSp modSp add mod">
        <pc:chgData name="uzawaktr@outlook.jp" userId="9471b0887bca2b09" providerId="LiveId" clId="{721132A5-F072-4E3A-86AF-7B30BE2E9AB4}" dt="2025-01-05T22:30:29.643" v="5736" actId="1076"/>
        <pc:sldMkLst>
          <pc:docMk/>
          <pc:sldMk cId="1062053052" sldId="630"/>
        </pc:sldMkLst>
        <pc:spChg chg="add mod">
          <ac:chgData name="uzawaktr@outlook.jp" userId="9471b0887bca2b09" providerId="LiveId" clId="{721132A5-F072-4E3A-86AF-7B30BE2E9AB4}" dt="2025-01-04T10:06:41.640" v="2398" actId="1076"/>
          <ac:spMkLst>
            <pc:docMk/>
            <pc:sldMk cId="1062053052" sldId="630"/>
            <ac:spMk id="2" creationId="{83AEE880-4A83-39F8-A0CE-90E0E3581BB0}"/>
          </ac:spMkLst>
        </pc:spChg>
        <pc:spChg chg="add mod">
          <ac:chgData name="uzawaktr@outlook.jp" userId="9471b0887bca2b09" providerId="LiveId" clId="{721132A5-F072-4E3A-86AF-7B30BE2E9AB4}" dt="2025-01-04T10:06:10.808" v="2396" actId="20577"/>
          <ac:spMkLst>
            <pc:docMk/>
            <pc:sldMk cId="1062053052" sldId="630"/>
            <ac:spMk id="3" creationId="{D9846AF5-E320-F7A8-BC79-F36914040C7C}"/>
          </ac:spMkLst>
        </pc:spChg>
        <pc:spChg chg="add mod">
          <ac:chgData name="uzawaktr@outlook.jp" userId="9471b0887bca2b09" providerId="LiveId" clId="{721132A5-F072-4E3A-86AF-7B30BE2E9AB4}" dt="2025-01-04T10:06:56.943" v="2404" actId="20577"/>
          <ac:spMkLst>
            <pc:docMk/>
            <pc:sldMk cId="1062053052" sldId="630"/>
            <ac:spMk id="4" creationId="{D4FA5ADC-91C6-980E-D839-A03004DCD94A}"/>
          </ac:spMkLst>
        </pc:spChg>
        <pc:spChg chg="mod">
          <ac:chgData name="uzawaktr@outlook.jp" userId="9471b0887bca2b09" providerId="LiveId" clId="{721132A5-F072-4E3A-86AF-7B30BE2E9AB4}" dt="2025-01-05T22:30:25.586" v="5735" actId="571"/>
          <ac:spMkLst>
            <pc:docMk/>
            <pc:sldMk cId="1062053052" sldId="630"/>
            <ac:spMk id="6" creationId="{0C95C6F6-2C55-E2F8-DF36-8BA653E48B4B}"/>
          </ac:spMkLst>
        </pc:spChg>
        <pc:spChg chg="mod">
          <ac:chgData name="uzawaktr@outlook.jp" userId="9471b0887bca2b09" providerId="LiveId" clId="{721132A5-F072-4E3A-86AF-7B30BE2E9AB4}" dt="2025-01-05T22:30:25.586" v="5735" actId="571"/>
          <ac:spMkLst>
            <pc:docMk/>
            <pc:sldMk cId="1062053052" sldId="630"/>
            <ac:spMk id="9" creationId="{39F98EB0-9E31-5A44-4EF8-235057762597}"/>
          </ac:spMkLst>
        </pc:spChg>
        <pc:spChg chg="mod">
          <ac:chgData name="uzawaktr@outlook.jp" userId="9471b0887bca2b09" providerId="LiveId" clId="{721132A5-F072-4E3A-86AF-7B30BE2E9AB4}" dt="2025-01-05T22:30:25.586" v="5735" actId="571"/>
          <ac:spMkLst>
            <pc:docMk/>
            <pc:sldMk cId="1062053052" sldId="630"/>
            <ac:spMk id="10" creationId="{442B8565-EDB9-92EB-00EA-AF2E0F024C4F}"/>
          </ac:spMkLst>
        </pc:spChg>
        <pc:spChg chg="mod">
          <ac:chgData name="uzawaktr@outlook.jp" userId="9471b0887bca2b09" providerId="LiveId" clId="{721132A5-F072-4E3A-86AF-7B30BE2E9AB4}" dt="2025-01-05T22:30:25.586" v="5735" actId="571"/>
          <ac:spMkLst>
            <pc:docMk/>
            <pc:sldMk cId="1062053052" sldId="630"/>
            <ac:spMk id="11" creationId="{513955D9-2B4F-BB36-E6DC-885C6BC2B7DE}"/>
          </ac:spMkLst>
        </pc:spChg>
        <pc:spChg chg="mod">
          <ac:chgData name="uzawaktr@outlook.jp" userId="9471b0887bca2b09" providerId="LiveId" clId="{721132A5-F072-4E3A-86AF-7B30BE2E9AB4}" dt="2025-01-05T22:30:25.586" v="5735" actId="571"/>
          <ac:spMkLst>
            <pc:docMk/>
            <pc:sldMk cId="1062053052" sldId="630"/>
            <ac:spMk id="12" creationId="{12F039CF-7E43-D3AC-C261-6462A91077C8}"/>
          </ac:spMkLst>
        </pc:spChg>
        <pc:spChg chg="mod topLvl">
          <ac:chgData name="uzawaktr@outlook.jp" userId="9471b0887bca2b09" providerId="LiveId" clId="{721132A5-F072-4E3A-86AF-7B30BE2E9AB4}" dt="2025-01-01T14:19:28.082" v="1292" actId="164"/>
          <ac:spMkLst>
            <pc:docMk/>
            <pc:sldMk cId="1062053052" sldId="630"/>
            <ac:spMk id="18" creationId="{058AB8DA-F98C-BC1E-360B-2F193340B7FB}"/>
          </ac:spMkLst>
        </pc:spChg>
        <pc:spChg chg="add mod">
          <ac:chgData name="uzawaktr@outlook.jp" userId="9471b0887bca2b09" providerId="LiveId" clId="{721132A5-F072-4E3A-86AF-7B30BE2E9AB4}" dt="2025-01-01T14:20:41.383" v="1306" actId="1076"/>
          <ac:spMkLst>
            <pc:docMk/>
            <pc:sldMk cId="1062053052" sldId="630"/>
            <ac:spMk id="23" creationId="{8BF8658A-196D-3D96-096C-4BE0D24D5FC6}"/>
          </ac:spMkLst>
        </pc:spChg>
        <pc:spChg chg="add mod">
          <ac:chgData name="uzawaktr@outlook.jp" userId="9471b0887bca2b09" providerId="LiveId" clId="{721132A5-F072-4E3A-86AF-7B30BE2E9AB4}" dt="2025-01-04T10:07:51.649" v="2413" actId="14100"/>
          <ac:spMkLst>
            <pc:docMk/>
            <pc:sldMk cId="1062053052" sldId="630"/>
            <ac:spMk id="24" creationId="{F93C426C-D8A3-D33D-0F7B-BC317912DAA5}"/>
          </ac:spMkLst>
        </pc:spChg>
        <pc:spChg chg="add mod topLvl">
          <ac:chgData name="uzawaktr@outlook.jp" userId="9471b0887bca2b09" providerId="LiveId" clId="{721132A5-F072-4E3A-86AF-7B30BE2E9AB4}" dt="2025-01-01T14:25:19.038" v="1404" actId="164"/>
          <ac:spMkLst>
            <pc:docMk/>
            <pc:sldMk cId="1062053052" sldId="630"/>
            <ac:spMk id="57" creationId="{3FEB66C2-3810-9176-4573-B704DE94DB56}"/>
          </ac:spMkLst>
        </pc:spChg>
        <pc:spChg chg="add mod ord">
          <ac:chgData name="uzawaktr@outlook.jp" userId="9471b0887bca2b09" providerId="LiveId" clId="{721132A5-F072-4E3A-86AF-7B30BE2E9AB4}" dt="2025-01-01T14:39:45.664" v="1706" actId="1076"/>
          <ac:spMkLst>
            <pc:docMk/>
            <pc:sldMk cId="1062053052" sldId="630"/>
            <ac:spMk id="60" creationId="{1F203F0C-8B6D-9BCB-3178-E6C73B679BCB}"/>
          </ac:spMkLst>
        </pc:spChg>
        <pc:spChg chg="mod">
          <ac:chgData name="uzawaktr@outlook.jp" userId="9471b0887bca2b09" providerId="LiveId" clId="{721132A5-F072-4E3A-86AF-7B30BE2E9AB4}" dt="2025-01-01T14:22:31.956" v="1322"/>
          <ac:spMkLst>
            <pc:docMk/>
            <pc:sldMk cId="1062053052" sldId="630"/>
            <ac:spMk id="62" creationId="{39509476-F804-17C6-86FF-09AE62838FE8}"/>
          </ac:spMkLst>
        </pc:spChg>
        <pc:spChg chg="mod">
          <ac:chgData name="uzawaktr@outlook.jp" userId="9471b0887bca2b09" providerId="LiveId" clId="{721132A5-F072-4E3A-86AF-7B30BE2E9AB4}" dt="2025-01-01T14:22:31.956" v="1322"/>
          <ac:spMkLst>
            <pc:docMk/>
            <pc:sldMk cId="1062053052" sldId="630"/>
            <ac:spMk id="67" creationId="{45726944-552F-FDB5-01A2-BE4F8DB66316}"/>
          </ac:spMkLst>
        </pc:spChg>
        <pc:spChg chg="mod">
          <ac:chgData name="uzawaktr@outlook.jp" userId="9471b0887bca2b09" providerId="LiveId" clId="{721132A5-F072-4E3A-86AF-7B30BE2E9AB4}" dt="2025-01-01T14:22:31.956" v="1322"/>
          <ac:spMkLst>
            <pc:docMk/>
            <pc:sldMk cId="1062053052" sldId="630"/>
            <ac:spMk id="68" creationId="{D3CF3EE9-59BA-B09F-A569-0DD3173DDACB}"/>
          </ac:spMkLst>
        </pc:spChg>
        <pc:spChg chg="mod">
          <ac:chgData name="uzawaktr@outlook.jp" userId="9471b0887bca2b09" providerId="LiveId" clId="{721132A5-F072-4E3A-86AF-7B30BE2E9AB4}" dt="2025-01-01T14:22:31.956" v="1322"/>
          <ac:spMkLst>
            <pc:docMk/>
            <pc:sldMk cId="1062053052" sldId="630"/>
            <ac:spMk id="69" creationId="{E98CB70E-8B04-E37F-431E-301506369C56}"/>
          </ac:spMkLst>
        </pc:spChg>
        <pc:spChg chg="mod">
          <ac:chgData name="uzawaktr@outlook.jp" userId="9471b0887bca2b09" providerId="LiveId" clId="{721132A5-F072-4E3A-86AF-7B30BE2E9AB4}" dt="2025-01-01T14:22:31.956" v="1322"/>
          <ac:spMkLst>
            <pc:docMk/>
            <pc:sldMk cId="1062053052" sldId="630"/>
            <ac:spMk id="70" creationId="{6533230F-5F14-AE70-1CC7-AEFED46A6F43}"/>
          </ac:spMkLst>
        </pc:spChg>
        <pc:spChg chg="add mod">
          <ac:chgData name="uzawaktr@outlook.jp" userId="9471b0887bca2b09" providerId="LiveId" clId="{721132A5-F072-4E3A-86AF-7B30BE2E9AB4}" dt="2025-01-01T14:25:19.038" v="1404" actId="164"/>
          <ac:spMkLst>
            <pc:docMk/>
            <pc:sldMk cId="1062053052" sldId="630"/>
            <ac:spMk id="74" creationId="{E9AE7EEC-272F-9A83-BD23-ADC0C8C92AD4}"/>
          </ac:spMkLst>
        </pc:spChg>
        <pc:spChg chg="add mod">
          <ac:chgData name="uzawaktr@outlook.jp" userId="9471b0887bca2b09" providerId="LiveId" clId="{721132A5-F072-4E3A-86AF-7B30BE2E9AB4}" dt="2025-01-01T14:25:19.038" v="1404" actId="164"/>
          <ac:spMkLst>
            <pc:docMk/>
            <pc:sldMk cId="1062053052" sldId="630"/>
            <ac:spMk id="75" creationId="{2DD774C8-2F7A-DE39-C564-25C344A768CF}"/>
          </ac:spMkLst>
        </pc:spChg>
        <pc:spChg chg="add mod ord">
          <ac:chgData name="uzawaktr@outlook.jp" userId="9471b0887bca2b09" providerId="LiveId" clId="{721132A5-F072-4E3A-86AF-7B30BE2E9AB4}" dt="2025-01-01T14:25:19.038" v="1404" actId="164"/>
          <ac:spMkLst>
            <pc:docMk/>
            <pc:sldMk cId="1062053052" sldId="630"/>
            <ac:spMk id="76" creationId="{DDFB1DA0-A662-ACD9-5347-0BC1FCBE088E}"/>
          </ac:spMkLst>
        </pc:spChg>
        <pc:spChg chg="add mod">
          <ac:chgData name="uzawaktr@outlook.jp" userId="9471b0887bca2b09" providerId="LiveId" clId="{721132A5-F072-4E3A-86AF-7B30BE2E9AB4}" dt="2025-01-01T14:41:36.978" v="1707" actId="1076"/>
          <ac:spMkLst>
            <pc:docMk/>
            <pc:sldMk cId="1062053052" sldId="630"/>
            <ac:spMk id="79" creationId="{33405B28-710F-8004-5EFE-5377723556DF}"/>
          </ac:spMkLst>
        </pc:spChg>
        <pc:spChg chg="add mod">
          <ac:chgData name="uzawaktr@outlook.jp" userId="9471b0887bca2b09" providerId="LiveId" clId="{721132A5-F072-4E3A-86AF-7B30BE2E9AB4}" dt="2025-01-01T14:26:49.204" v="1430" actId="1076"/>
          <ac:spMkLst>
            <pc:docMk/>
            <pc:sldMk cId="1062053052" sldId="630"/>
            <ac:spMk id="80" creationId="{E3974483-1A9D-0168-6DE3-DC3C3F92830F}"/>
          </ac:spMkLst>
        </pc:spChg>
        <pc:spChg chg="mod">
          <ac:chgData name="uzawaktr@outlook.jp" userId="9471b0887bca2b09" providerId="LiveId" clId="{721132A5-F072-4E3A-86AF-7B30BE2E9AB4}" dt="2025-01-01T14:26:36.352" v="1428"/>
          <ac:spMkLst>
            <pc:docMk/>
            <pc:sldMk cId="1062053052" sldId="630"/>
            <ac:spMk id="82" creationId="{6258F414-DC7B-EAFA-DF80-1A9312725EE8}"/>
          </ac:spMkLst>
        </pc:spChg>
        <pc:spChg chg="mod">
          <ac:chgData name="uzawaktr@outlook.jp" userId="9471b0887bca2b09" providerId="LiveId" clId="{721132A5-F072-4E3A-86AF-7B30BE2E9AB4}" dt="2025-01-01T14:26:36.352" v="1428"/>
          <ac:spMkLst>
            <pc:docMk/>
            <pc:sldMk cId="1062053052" sldId="630"/>
            <ac:spMk id="83" creationId="{0FDEF80B-9888-CEDD-68EC-F16E06004CE7}"/>
          </ac:spMkLst>
        </pc:spChg>
        <pc:spChg chg="add mod">
          <ac:chgData name="uzawaktr@outlook.jp" userId="9471b0887bca2b09" providerId="LiveId" clId="{721132A5-F072-4E3A-86AF-7B30BE2E9AB4}" dt="2025-01-01T14:45:30.123" v="1790" actId="164"/>
          <ac:spMkLst>
            <pc:docMk/>
            <pc:sldMk cId="1062053052" sldId="630"/>
            <ac:spMk id="89" creationId="{40DC3CEE-648A-BC40-DFA9-7BA5CDB00657}"/>
          </ac:spMkLst>
        </pc:spChg>
        <pc:spChg chg="add mod ord">
          <ac:chgData name="uzawaktr@outlook.jp" userId="9471b0887bca2b09" providerId="LiveId" clId="{721132A5-F072-4E3A-86AF-7B30BE2E9AB4}" dt="2025-01-01T14:45:54.581" v="1797" actId="164"/>
          <ac:spMkLst>
            <pc:docMk/>
            <pc:sldMk cId="1062053052" sldId="630"/>
            <ac:spMk id="91" creationId="{87341E0A-A103-3B1F-7404-B07AAAFF5F91}"/>
          </ac:spMkLst>
        </pc:spChg>
        <pc:spChg chg="add mod">
          <ac:chgData name="uzawaktr@outlook.jp" userId="9471b0887bca2b09" providerId="LiveId" clId="{721132A5-F072-4E3A-86AF-7B30BE2E9AB4}" dt="2025-01-01T14:45:30.123" v="1790" actId="164"/>
          <ac:spMkLst>
            <pc:docMk/>
            <pc:sldMk cId="1062053052" sldId="630"/>
            <ac:spMk id="94" creationId="{67BEDAF1-CE0E-A5F2-9E3A-FD55AD8149E6}"/>
          </ac:spMkLst>
        </pc:spChg>
        <pc:spChg chg="add mod">
          <ac:chgData name="uzawaktr@outlook.jp" userId="9471b0887bca2b09" providerId="LiveId" clId="{721132A5-F072-4E3A-86AF-7B30BE2E9AB4}" dt="2025-01-01T14:45:54.581" v="1797" actId="164"/>
          <ac:spMkLst>
            <pc:docMk/>
            <pc:sldMk cId="1062053052" sldId="630"/>
            <ac:spMk id="97" creationId="{6AE74FD6-DBFB-25C5-2B41-FED5EF079071}"/>
          </ac:spMkLst>
        </pc:spChg>
        <pc:spChg chg="add mod">
          <ac:chgData name="uzawaktr@outlook.jp" userId="9471b0887bca2b09" providerId="LiveId" clId="{721132A5-F072-4E3A-86AF-7B30BE2E9AB4}" dt="2025-01-04T10:06:07.636" v="2394" actId="20577"/>
          <ac:spMkLst>
            <pc:docMk/>
            <pc:sldMk cId="1062053052" sldId="630"/>
            <ac:spMk id="98" creationId="{FD5A7C21-CD81-DE32-26AC-BCBAB6953F98}"/>
          </ac:spMkLst>
        </pc:spChg>
        <pc:spChg chg="mod topLvl">
          <ac:chgData name="uzawaktr@outlook.jp" userId="9471b0887bca2b09" providerId="LiveId" clId="{721132A5-F072-4E3A-86AF-7B30BE2E9AB4}" dt="2025-01-01T14:45:30.123" v="1790" actId="164"/>
          <ac:spMkLst>
            <pc:docMk/>
            <pc:sldMk cId="1062053052" sldId="630"/>
            <ac:spMk id="101" creationId="{0C2230BF-29C8-76E7-AA26-AB1E0458993F}"/>
          </ac:spMkLst>
        </pc:spChg>
        <pc:spChg chg="add mod">
          <ac:chgData name="uzawaktr@outlook.jp" userId="9471b0887bca2b09" providerId="LiveId" clId="{721132A5-F072-4E3A-86AF-7B30BE2E9AB4}" dt="2025-01-01T14:45:54.581" v="1797" actId="164"/>
          <ac:spMkLst>
            <pc:docMk/>
            <pc:sldMk cId="1062053052" sldId="630"/>
            <ac:spMk id="104" creationId="{65E0EFD3-24BC-5FBF-9CBF-EBAD63C7A1B0}"/>
          </ac:spMkLst>
        </pc:spChg>
        <pc:spChg chg="add mod">
          <ac:chgData name="uzawaktr@outlook.jp" userId="9471b0887bca2b09" providerId="LiveId" clId="{721132A5-F072-4E3A-86AF-7B30BE2E9AB4}" dt="2025-01-04T10:09:00.089" v="2457" actId="207"/>
          <ac:spMkLst>
            <pc:docMk/>
            <pc:sldMk cId="1062053052" sldId="630"/>
            <ac:spMk id="106" creationId="{12F4458A-3567-1E82-E131-BC7EF0FC7018}"/>
          </ac:spMkLst>
        </pc:spChg>
        <pc:grpChg chg="add mod">
          <ac:chgData name="uzawaktr@outlook.jp" userId="9471b0887bca2b09" providerId="LiveId" clId="{721132A5-F072-4E3A-86AF-7B30BE2E9AB4}" dt="2025-01-05T22:30:25.586" v="5735" actId="571"/>
          <ac:grpSpMkLst>
            <pc:docMk/>
            <pc:sldMk cId="1062053052" sldId="630"/>
            <ac:grpSpMk id="5" creationId="{4F79DA70-A529-1E47-11C3-96730E0298FD}"/>
          </ac:grpSpMkLst>
        </pc:grpChg>
        <pc:grpChg chg="mod">
          <ac:chgData name="uzawaktr@outlook.jp" userId="9471b0887bca2b09" providerId="LiveId" clId="{721132A5-F072-4E3A-86AF-7B30BE2E9AB4}" dt="2025-01-05T22:30:25.586" v="5735" actId="571"/>
          <ac:grpSpMkLst>
            <pc:docMk/>
            <pc:sldMk cId="1062053052" sldId="630"/>
            <ac:grpSpMk id="7" creationId="{536C594B-FE1A-C0D2-10EE-5BD412E6B97C}"/>
          </ac:grpSpMkLst>
        </pc:grpChg>
        <pc:grpChg chg="mod">
          <ac:chgData name="uzawaktr@outlook.jp" userId="9471b0887bca2b09" providerId="LiveId" clId="{721132A5-F072-4E3A-86AF-7B30BE2E9AB4}" dt="2025-01-05T22:30:25.586" v="5735" actId="571"/>
          <ac:grpSpMkLst>
            <pc:docMk/>
            <pc:sldMk cId="1062053052" sldId="630"/>
            <ac:grpSpMk id="8" creationId="{44CAC0EF-757A-B7E1-CC4F-5086DF057745}"/>
          </ac:grpSpMkLst>
        </pc:grpChg>
        <pc:grpChg chg="add mod">
          <ac:chgData name="uzawaktr@outlook.jp" userId="9471b0887bca2b09" providerId="LiveId" clId="{721132A5-F072-4E3A-86AF-7B30BE2E9AB4}" dt="2025-01-01T14:25:37.605" v="1412" actId="1076"/>
          <ac:grpSpMkLst>
            <pc:docMk/>
            <pc:sldMk cId="1062053052" sldId="630"/>
            <ac:grpSpMk id="20" creationId="{94670DBE-44F3-6B8F-259C-9AAF007CB74D}"/>
          </ac:grpSpMkLst>
        </pc:grpChg>
        <pc:grpChg chg="add mod">
          <ac:chgData name="uzawaktr@outlook.jp" userId="9471b0887bca2b09" providerId="LiveId" clId="{721132A5-F072-4E3A-86AF-7B30BE2E9AB4}" dt="2025-01-05T22:30:29.643" v="5736" actId="1076"/>
          <ac:grpSpMkLst>
            <pc:docMk/>
            <pc:sldMk cId="1062053052" sldId="630"/>
            <ac:grpSpMk id="61" creationId="{8B065BB9-6924-761B-C557-4CABAB19D86A}"/>
          </ac:grpSpMkLst>
        </pc:grpChg>
        <pc:grpChg chg="mod">
          <ac:chgData name="uzawaktr@outlook.jp" userId="9471b0887bca2b09" providerId="LiveId" clId="{721132A5-F072-4E3A-86AF-7B30BE2E9AB4}" dt="2025-01-01T14:22:31.956" v="1322"/>
          <ac:grpSpMkLst>
            <pc:docMk/>
            <pc:sldMk cId="1062053052" sldId="630"/>
            <ac:grpSpMk id="65" creationId="{FCC4A2CB-0F5B-4F2C-623F-CA401CD7F3C9}"/>
          </ac:grpSpMkLst>
        </pc:grpChg>
        <pc:grpChg chg="mod">
          <ac:chgData name="uzawaktr@outlook.jp" userId="9471b0887bca2b09" providerId="LiveId" clId="{721132A5-F072-4E3A-86AF-7B30BE2E9AB4}" dt="2025-01-01T14:22:31.956" v="1322"/>
          <ac:grpSpMkLst>
            <pc:docMk/>
            <pc:sldMk cId="1062053052" sldId="630"/>
            <ac:grpSpMk id="66" creationId="{F675A446-D287-B41C-905C-8886A0E519BE}"/>
          </ac:grpSpMkLst>
        </pc:grpChg>
        <pc:grpChg chg="add mod">
          <ac:chgData name="uzawaktr@outlook.jp" userId="9471b0887bca2b09" providerId="LiveId" clId="{721132A5-F072-4E3A-86AF-7B30BE2E9AB4}" dt="2025-01-01T14:39:39.180" v="1705" actId="1076"/>
          <ac:grpSpMkLst>
            <pc:docMk/>
            <pc:sldMk cId="1062053052" sldId="630"/>
            <ac:grpSpMk id="78" creationId="{6540C02C-CAB8-3E48-2B0C-1FC24B8B7843}"/>
          </ac:grpSpMkLst>
        </pc:grpChg>
        <pc:grpChg chg="add mod">
          <ac:chgData name="uzawaktr@outlook.jp" userId="9471b0887bca2b09" providerId="LiveId" clId="{721132A5-F072-4E3A-86AF-7B30BE2E9AB4}" dt="2025-01-04T10:07:04.549" v="2405" actId="1076"/>
          <ac:grpSpMkLst>
            <pc:docMk/>
            <pc:sldMk cId="1062053052" sldId="630"/>
            <ac:grpSpMk id="81" creationId="{69485355-33AE-2B38-0BB0-C6CE0F226060}"/>
          </ac:grpSpMkLst>
        </pc:grpChg>
        <pc:grpChg chg="add mod">
          <ac:chgData name="uzawaktr@outlook.jp" userId="9471b0887bca2b09" providerId="LiveId" clId="{721132A5-F072-4E3A-86AF-7B30BE2E9AB4}" dt="2025-01-01T14:45:31.998" v="1792" actId="1076"/>
          <ac:grpSpMkLst>
            <pc:docMk/>
            <pc:sldMk cId="1062053052" sldId="630"/>
            <ac:grpSpMk id="103" creationId="{F1FCA711-6CA5-B86E-E8F9-AD3A0084B51C}"/>
          </ac:grpSpMkLst>
        </pc:grpChg>
        <pc:grpChg chg="add mod">
          <ac:chgData name="uzawaktr@outlook.jp" userId="9471b0887bca2b09" providerId="LiveId" clId="{721132A5-F072-4E3A-86AF-7B30BE2E9AB4}" dt="2025-01-01T14:45:54.581" v="1797" actId="164"/>
          <ac:grpSpMkLst>
            <pc:docMk/>
            <pc:sldMk cId="1062053052" sldId="630"/>
            <ac:grpSpMk id="105" creationId="{216480E9-B543-06BE-4DD8-1C40A0FD7FBB}"/>
          </ac:grpSpMkLst>
        </pc:grpChg>
        <pc:picChg chg="add mod ord">
          <ac:chgData name="uzawaktr@outlook.jp" userId="9471b0887bca2b09" providerId="LiveId" clId="{721132A5-F072-4E3A-86AF-7B30BE2E9AB4}" dt="2025-01-01T14:24:01.889" v="1353" actId="1076"/>
          <ac:picMkLst>
            <pc:docMk/>
            <pc:sldMk cId="1062053052" sldId="630"/>
            <ac:picMk id="19" creationId="{B0CD377C-600C-0452-9F94-594547DADD49}"/>
          </ac:picMkLst>
        </pc:picChg>
        <pc:cxnChg chg="add mod">
          <ac:chgData name="uzawaktr@outlook.jp" userId="9471b0887bca2b09" providerId="LiveId" clId="{721132A5-F072-4E3A-86AF-7B30BE2E9AB4}" dt="2025-01-01T14:45:30.123" v="1790" actId="164"/>
          <ac:cxnSpMkLst>
            <pc:docMk/>
            <pc:sldMk cId="1062053052" sldId="630"/>
            <ac:cxnSpMk id="93" creationId="{0315F97B-67CC-9544-4BD5-C8AA851B1690}"/>
          </ac:cxnSpMkLst>
        </pc:cxnChg>
        <pc:cxnChg chg="add mod">
          <ac:chgData name="uzawaktr@outlook.jp" userId="9471b0887bca2b09" providerId="LiveId" clId="{721132A5-F072-4E3A-86AF-7B30BE2E9AB4}" dt="2025-01-01T14:45:54.581" v="1797" actId="164"/>
          <ac:cxnSpMkLst>
            <pc:docMk/>
            <pc:sldMk cId="1062053052" sldId="630"/>
            <ac:cxnSpMk id="95" creationId="{9347C7A9-F78A-0B69-DE02-2D97C7060180}"/>
          </ac:cxnSpMkLst>
        </pc:cxnChg>
      </pc:sldChg>
      <pc:sldChg chg="addSp delSp modSp add mod">
        <pc:chgData name="uzawaktr@outlook.jp" userId="9471b0887bca2b09" providerId="LiveId" clId="{721132A5-F072-4E3A-86AF-7B30BE2E9AB4}" dt="2025-01-06T18:57:51.521" v="5822"/>
        <pc:sldMkLst>
          <pc:docMk/>
          <pc:sldMk cId="389743231" sldId="631"/>
        </pc:sldMkLst>
        <pc:spChg chg="add mod">
          <ac:chgData name="uzawaktr@outlook.jp" userId="9471b0887bca2b09" providerId="LiveId" clId="{721132A5-F072-4E3A-86AF-7B30BE2E9AB4}" dt="2025-01-06T18:57:51.521" v="5822"/>
          <ac:spMkLst>
            <pc:docMk/>
            <pc:sldMk cId="389743231" sldId="631"/>
            <ac:spMk id="2" creationId="{1BCE5B6B-1D57-BD83-961E-F1D2C2ED6CCB}"/>
          </ac:spMkLst>
        </pc:spChg>
        <pc:spChg chg="add mod">
          <ac:chgData name="uzawaktr@outlook.jp" userId="9471b0887bca2b09" providerId="LiveId" clId="{721132A5-F072-4E3A-86AF-7B30BE2E9AB4}" dt="2025-01-01T17:10:27.330" v="2015" actId="1076"/>
          <ac:spMkLst>
            <pc:docMk/>
            <pc:sldMk cId="389743231" sldId="631"/>
            <ac:spMk id="6" creationId="{8314C2B2-C250-A15E-88FB-2BC15C41FA2C}"/>
          </ac:spMkLst>
        </pc:spChg>
        <pc:spChg chg="mod">
          <ac:chgData name="uzawaktr@outlook.jp" userId="9471b0887bca2b09" providerId="LiveId" clId="{721132A5-F072-4E3A-86AF-7B30BE2E9AB4}" dt="2025-01-06T18:55:37.202" v="5785" actId="20577"/>
          <ac:spMkLst>
            <pc:docMk/>
            <pc:sldMk cId="389743231" sldId="631"/>
            <ac:spMk id="18" creationId="{B1B3B483-DD2A-F58F-642C-E0C0F7041FA0}"/>
          </ac:spMkLst>
        </pc:spChg>
        <pc:picChg chg="del">
          <ac:chgData name="uzawaktr@outlook.jp" userId="9471b0887bca2b09" providerId="LiveId" clId="{721132A5-F072-4E3A-86AF-7B30BE2E9AB4}" dt="2025-01-06T18:57:30.894" v="5818" actId="21"/>
          <ac:picMkLst>
            <pc:docMk/>
            <pc:sldMk cId="389743231" sldId="631"/>
            <ac:picMk id="5" creationId="{9CCC9AA4-E4C2-DA2D-C15C-E5DCCC5D2E22}"/>
          </ac:picMkLst>
        </pc:picChg>
      </pc:sldChg>
      <pc:sldChg chg="add del">
        <pc:chgData name="uzawaktr@outlook.jp" userId="9471b0887bca2b09" providerId="LiveId" clId="{721132A5-F072-4E3A-86AF-7B30BE2E9AB4}" dt="2025-01-06T18:58:05.921" v="5823" actId="2696"/>
        <pc:sldMkLst>
          <pc:docMk/>
          <pc:sldMk cId="3606617002" sldId="632"/>
        </pc:sldMkLst>
      </pc:sldChg>
      <pc:sldChg chg="add del">
        <pc:chgData name="uzawaktr@outlook.jp" userId="9471b0887bca2b09" providerId="LiveId" clId="{721132A5-F072-4E3A-86AF-7B30BE2E9AB4}" dt="2025-01-06T18:58:05.921" v="5823" actId="2696"/>
        <pc:sldMkLst>
          <pc:docMk/>
          <pc:sldMk cId="1523343110" sldId="633"/>
        </pc:sldMkLst>
      </pc:sldChg>
      <pc:sldChg chg="add del">
        <pc:chgData name="uzawaktr@outlook.jp" userId="9471b0887bca2b09" providerId="LiveId" clId="{721132A5-F072-4E3A-86AF-7B30BE2E9AB4}" dt="2025-01-06T18:58:50.810" v="5836" actId="2696"/>
        <pc:sldMkLst>
          <pc:docMk/>
          <pc:sldMk cId="2494278975" sldId="634"/>
        </pc:sldMkLst>
      </pc:sldChg>
      <pc:sldChg chg="add del">
        <pc:chgData name="uzawaktr@outlook.jp" userId="9471b0887bca2b09" providerId="LiveId" clId="{721132A5-F072-4E3A-86AF-7B30BE2E9AB4}" dt="2025-01-04T10:01:27.809" v="2341" actId="2696"/>
        <pc:sldMkLst>
          <pc:docMk/>
          <pc:sldMk cId="728759475" sldId="635"/>
        </pc:sldMkLst>
      </pc:sldChg>
      <pc:sldChg chg="add del">
        <pc:chgData name="uzawaktr@outlook.jp" userId="9471b0887bca2b09" providerId="LiveId" clId="{721132A5-F072-4E3A-86AF-7B30BE2E9AB4}" dt="2025-01-04T11:27:16.556" v="3324" actId="2696"/>
        <pc:sldMkLst>
          <pc:docMk/>
          <pc:sldMk cId="1497838252" sldId="635"/>
        </pc:sldMkLst>
      </pc:sldChg>
      <pc:sldChg chg="addSp delSp modSp add mod">
        <pc:chgData name="uzawaktr@outlook.jp" userId="9471b0887bca2b09" providerId="LiveId" clId="{721132A5-F072-4E3A-86AF-7B30BE2E9AB4}" dt="2025-01-05T15:55:13.613" v="4852" actId="20577"/>
        <pc:sldMkLst>
          <pc:docMk/>
          <pc:sldMk cId="2363490950" sldId="636"/>
        </pc:sldMkLst>
        <pc:spChg chg="mod">
          <ac:chgData name="uzawaktr@outlook.jp" userId="9471b0887bca2b09" providerId="LiveId" clId="{721132A5-F072-4E3A-86AF-7B30BE2E9AB4}" dt="2025-01-05T15:54:54.039" v="4846" actId="1076"/>
          <ac:spMkLst>
            <pc:docMk/>
            <pc:sldMk cId="2363490950" sldId="636"/>
            <ac:spMk id="4" creationId="{5352AFE8-773B-482B-A225-A35B2A848BBF}"/>
          </ac:spMkLst>
        </pc:spChg>
        <pc:spChg chg="add mod">
          <ac:chgData name="uzawaktr@outlook.jp" userId="9471b0887bca2b09" providerId="LiveId" clId="{721132A5-F072-4E3A-86AF-7B30BE2E9AB4}" dt="2025-01-05T15:55:13.613" v="4852" actId="20577"/>
          <ac:spMkLst>
            <pc:docMk/>
            <pc:sldMk cId="2363490950" sldId="636"/>
            <ac:spMk id="6" creationId="{3EA4A124-F763-CD18-C096-AD37E6BE6067}"/>
          </ac:spMkLst>
        </pc:spChg>
        <pc:spChg chg="add mod">
          <ac:chgData name="uzawaktr@outlook.jp" userId="9471b0887bca2b09" providerId="LiveId" clId="{721132A5-F072-4E3A-86AF-7B30BE2E9AB4}" dt="2025-01-05T15:54:36.886" v="4843" actId="1076"/>
          <ac:spMkLst>
            <pc:docMk/>
            <pc:sldMk cId="2363490950" sldId="636"/>
            <ac:spMk id="9" creationId="{F570A611-4120-7433-8C8B-C02151AA41DF}"/>
          </ac:spMkLst>
        </pc:spChg>
        <pc:spChg chg="add mod">
          <ac:chgData name="uzawaktr@outlook.jp" userId="9471b0887bca2b09" providerId="LiveId" clId="{721132A5-F072-4E3A-86AF-7B30BE2E9AB4}" dt="2025-01-05T15:54:36.886" v="4843" actId="1076"/>
          <ac:spMkLst>
            <pc:docMk/>
            <pc:sldMk cId="2363490950" sldId="636"/>
            <ac:spMk id="10" creationId="{55B90824-46EE-D150-2924-595CCD8416B8}"/>
          </ac:spMkLst>
        </pc:spChg>
        <pc:picChg chg="mod">
          <ac:chgData name="uzawaktr@outlook.jp" userId="9471b0887bca2b09" providerId="LiveId" clId="{721132A5-F072-4E3A-86AF-7B30BE2E9AB4}" dt="2025-01-05T15:54:42.488" v="4844" actId="1076"/>
          <ac:picMkLst>
            <pc:docMk/>
            <pc:sldMk cId="2363490950" sldId="636"/>
            <ac:picMk id="5" creationId="{90E06D15-4713-AD6C-13DD-4CF4DB90EFAF}"/>
          </ac:picMkLst>
        </pc:picChg>
      </pc:sldChg>
      <pc:sldChg chg="addSp delSp modSp add mod modShow modNotesTx">
        <pc:chgData name="uzawaktr@outlook.jp" userId="9471b0887bca2b09" providerId="LiveId" clId="{721132A5-F072-4E3A-86AF-7B30BE2E9AB4}" dt="2025-01-06T08:15:13.771" v="5737" actId="729"/>
        <pc:sldMkLst>
          <pc:docMk/>
          <pc:sldMk cId="461520308" sldId="637"/>
        </pc:sldMkLst>
        <pc:graphicFrameChg chg="add mod modGraphic">
          <ac:chgData name="uzawaktr@outlook.jp" userId="9471b0887bca2b09" providerId="LiveId" clId="{721132A5-F072-4E3A-86AF-7B30BE2E9AB4}" dt="2025-01-04T12:22:42.878" v="3595"/>
          <ac:graphicFrameMkLst>
            <pc:docMk/>
            <pc:sldMk cId="461520308" sldId="637"/>
            <ac:graphicFrameMk id="3" creationId="{2465866E-3A91-B0CD-3AE9-C6460B76303A}"/>
          </ac:graphicFrameMkLst>
        </pc:graphicFrameChg>
        <pc:graphicFrameChg chg="modGraphic">
          <ac:chgData name="uzawaktr@outlook.jp" userId="9471b0887bca2b09" providerId="LiveId" clId="{721132A5-F072-4E3A-86AF-7B30BE2E9AB4}" dt="2025-01-04T11:36:32.491" v="3401" actId="14100"/>
          <ac:graphicFrameMkLst>
            <pc:docMk/>
            <pc:sldMk cId="461520308" sldId="637"/>
            <ac:graphicFrameMk id="8" creationId="{809B69B2-0415-3D69-6912-7DBAC8BBB730}"/>
          </ac:graphicFrameMkLst>
        </pc:graphicFrameChg>
      </pc:sldChg>
      <pc:sldChg chg="add del">
        <pc:chgData name="uzawaktr@outlook.jp" userId="9471b0887bca2b09" providerId="LiveId" clId="{721132A5-F072-4E3A-86AF-7B30BE2E9AB4}" dt="2025-01-04T11:27:16.556" v="3324" actId="2696"/>
        <pc:sldMkLst>
          <pc:docMk/>
          <pc:sldMk cId="2505998764" sldId="637"/>
        </pc:sldMkLst>
      </pc:sldChg>
      <pc:sldChg chg="addSp delSp modSp add mod">
        <pc:chgData name="uzawaktr@outlook.jp" userId="9471b0887bca2b09" providerId="LiveId" clId="{721132A5-F072-4E3A-86AF-7B30BE2E9AB4}" dt="2025-01-06T18:55:03.584" v="5748" actId="1076"/>
        <pc:sldMkLst>
          <pc:docMk/>
          <pc:sldMk cId="2002325884" sldId="638"/>
        </pc:sldMkLst>
        <pc:spChg chg="add mod">
          <ac:chgData name="uzawaktr@outlook.jp" userId="9471b0887bca2b09" providerId="LiveId" clId="{721132A5-F072-4E3A-86AF-7B30BE2E9AB4}" dt="2025-01-04T13:06:48.893" v="4118" actId="1076"/>
          <ac:spMkLst>
            <pc:docMk/>
            <pc:sldMk cId="2002325884" sldId="638"/>
            <ac:spMk id="2" creationId="{BD3F48C8-2361-6888-57A4-D4DC4C7E52D9}"/>
          </ac:spMkLst>
        </pc:spChg>
        <pc:spChg chg="add mod">
          <ac:chgData name="uzawaktr@outlook.jp" userId="9471b0887bca2b09" providerId="LiveId" clId="{721132A5-F072-4E3A-86AF-7B30BE2E9AB4}" dt="2025-01-06T18:54:42.681" v="5743" actId="1076"/>
          <ac:spMkLst>
            <pc:docMk/>
            <pc:sldMk cId="2002325884" sldId="638"/>
            <ac:spMk id="3" creationId="{93414F67-E169-0654-9435-99C278C2E862}"/>
          </ac:spMkLst>
        </pc:spChg>
        <pc:spChg chg="add mod">
          <ac:chgData name="uzawaktr@outlook.jp" userId="9471b0887bca2b09" providerId="LiveId" clId="{721132A5-F072-4E3A-86AF-7B30BE2E9AB4}" dt="2025-01-04T13:04:14.628" v="4107" actId="1076"/>
          <ac:spMkLst>
            <pc:docMk/>
            <pc:sldMk cId="2002325884" sldId="638"/>
            <ac:spMk id="8" creationId="{0BD4C3FE-B223-B40C-91C8-A9E097F5E5B7}"/>
          </ac:spMkLst>
        </pc:spChg>
        <pc:spChg chg="add mod">
          <ac:chgData name="uzawaktr@outlook.jp" userId="9471b0887bca2b09" providerId="LiveId" clId="{721132A5-F072-4E3A-86AF-7B30BE2E9AB4}" dt="2025-01-06T18:55:03.584" v="5748" actId="1076"/>
          <ac:spMkLst>
            <pc:docMk/>
            <pc:sldMk cId="2002325884" sldId="638"/>
            <ac:spMk id="13" creationId="{F274AC91-DBCA-1E0A-792E-8564D60FF1F8}"/>
          </ac:spMkLst>
        </pc:spChg>
        <pc:spChg chg="mod">
          <ac:chgData name="uzawaktr@outlook.jp" userId="9471b0887bca2b09" providerId="LiveId" clId="{721132A5-F072-4E3A-86AF-7B30BE2E9AB4}" dt="2025-01-05T15:42:54.805" v="4713" actId="20577"/>
          <ac:spMkLst>
            <pc:docMk/>
            <pc:sldMk cId="2002325884" sldId="638"/>
            <ac:spMk id="18" creationId="{C39EA235-249A-1D0D-8825-1C601465E357}"/>
          </ac:spMkLst>
        </pc:spChg>
        <pc:picChg chg="add mod ord">
          <ac:chgData name="uzawaktr@outlook.jp" userId="9471b0887bca2b09" providerId="LiveId" clId="{721132A5-F072-4E3A-86AF-7B30BE2E9AB4}" dt="2025-01-06T18:54:47.791" v="5745" actId="1076"/>
          <ac:picMkLst>
            <pc:docMk/>
            <pc:sldMk cId="2002325884" sldId="638"/>
            <ac:picMk id="10" creationId="{AC6EF77C-E38C-9164-95A3-D15D5D18A706}"/>
          </ac:picMkLst>
        </pc:picChg>
        <pc:picChg chg="add mod">
          <ac:chgData name="uzawaktr@outlook.jp" userId="9471b0887bca2b09" providerId="LiveId" clId="{721132A5-F072-4E3A-86AF-7B30BE2E9AB4}" dt="2025-01-04T13:08:40.174" v="4130" actId="1076"/>
          <ac:picMkLst>
            <pc:docMk/>
            <pc:sldMk cId="2002325884" sldId="638"/>
            <ac:picMk id="12" creationId="{F2AEBFBC-02A8-8C24-D251-5B4A8B4EFB16}"/>
          </ac:picMkLst>
        </pc:picChg>
      </pc:sldChg>
      <pc:sldChg chg="addSp delSp modSp add mod">
        <pc:chgData name="uzawaktr@outlook.jp" userId="9471b0887bca2b09" providerId="LiveId" clId="{721132A5-F072-4E3A-86AF-7B30BE2E9AB4}" dt="2025-01-05T15:47:27.267" v="4761" actId="20577"/>
        <pc:sldMkLst>
          <pc:docMk/>
          <pc:sldMk cId="4100130119" sldId="639"/>
        </pc:sldMkLst>
        <pc:spChg chg="add mod">
          <ac:chgData name="uzawaktr@outlook.jp" userId="9471b0887bca2b09" providerId="LiveId" clId="{721132A5-F072-4E3A-86AF-7B30BE2E9AB4}" dt="2025-01-04T13:57:44.913" v="4406" actId="20577"/>
          <ac:spMkLst>
            <pc:docMk/>
            <pc:sldMk cId="4100130119" sldId="639"/>
            <ac:spMk id="5" creationId="{9CD98BDA-87CA-6CBA-0487-037C0A679BB4}"/>
          </ac:spMkLst>
        </pc:spChg>
        <pc:spChg chg="add mod">
          <ac:chgData name="uzawaktr@outlook.jp" userId="9471b0887bca2b09" providerId="LiveId" clId="{721132A5-F072-4E3A-86AF-7B30BE2E9AB4}" dt="2025-01-05T15:46:58.996" v="4748" actId="404"/>
          <ac:spMkLst>
            <pc:docMk/>
            <pc:sldMk cId="4100130119" sldId="639"/>
            <ac:spMk id="10" creationId="{E8AF1740-3F00-79A2-D662-8241DCDB9716}"/>
          </ac:spMkLst>
        </pc:spChg>
        <pc:spChg chg="add mod">
          <ac:chgData name="uzawaktr@outlook.jp" userId="9471b0887bca2b09" providerId="LiveId" clId="{721132A5-F072-4E3A-86AF-7B30BE2E9AB4}" dt="2025-01-04T13:56:48.625" v="4388" actId="1076"/>
          <ac:spMkLst>
            <pc:docMk/>
            <pc:sldMk cId="4100130119" sldId="639"/>
            <ac:spMk id="11" creationId="{CFC97ECF-FBEC-6FD5-18F3-0E237A91BC27}"/>
          </ac:spMkLst>
        </pc:spChg>
        <pc:spChg chg="add mod">
          <ac:chgData name="uzawaktr@outlook.jp" userId="9471b0887bca2b09" providerId="LiveId" clId="{721132A5-F072-4E3A-86AF-7B30BE2E9AB4}" dt="2025-01-04T13:57:51.079" v="4407" actId="1076"/>
          <ac:spMkLst>
            <pc:docMk/>
            <pc:sldMk cId="4100130119" sldId="639"/>
            <ac:spMk id="12" creationId="{34924032-6D07-F2BE-9275-4EE0227FFDF9}"/>
          </ac:spMkLst>
        </pc:spChg>
        <pc:spChg chg="add mod">
          <ac:chgData name="uzawaktr@outlook.jp" userId="9471b0887bca2b09" providerId="LiveId" clId="{721132A5-F072-4E3A-86AF-7B30BE2E9AB4}" dt="2025-01-05T15:47:08.290" v="4750" actId="1076"/>
          <ac:spMkLst>
            <pc:docMk/>
            <pc:sldMk cId="4100130119" sldId="639"/>
            <ac:spMk id="13" creationId="{B24E55AF-613F-8CEB-19A4-D7169923702B}"/>
          </ac:spMkLst>
        </pc:spChg>
        <pc:spChg chg="add mod">
          <ac:chgData name="uzawaktr@outlook.jp" userId="9471b0887bca2b09" providerId="LiveId" clId="{721132A5-F072-4E3A-86AF-7B30BE2E9AB4}" dt="2025-01-05T15:47:27.267" v="4761" actId="20577"/>
          <ac:spMkLst>
            <pc:docMk/>
            <pc:sldMk cId="4100130119" sldId="639"/>
            <ac:spMk id="14" creationId="{771D17E1-9805-DBD3-DE82-518097E7DB85}"/>
          </ac:spMkLst>
        </pc:spChg>
        <pc:spChg chg="add mod">
          <ac:chgData name="uzawaktr@outlook.jp" userId="9471b0887bca2b09" providerId="LiveId" clId="{721132A5-F072-4E3A-86AF-7B30BE2E9AB4}" dt="2025-01-04T13:59:16.361" v="4412" actId="14100"/>
          <ac:spMkLst>
            <pc:docMk/>
            <pc:sldMk cId="4100130119" sldId="639"/>
            <ac:spMk id="16" creationId="{2169B05D-8B47-B064-2A66-F1231097679E}"/>
          </ac:spMkLst>
        </pc:spChg>
      </pc:sldChg>
      <pc:sldChg chg="addSp delSp modSp add mod">
        <pc:chgData name="uzawaktr@outlook.jp" userId="9471b0887bca2b09" providerId="LiveId" clId="{721132A5-F072-4E3A-86AF-7B30BE2E9AB4}" dt="2025-01-05T15:52:16.735" v="4830" actId="1076"/>
        <pc:sldMkLst>
          <pc:docMk/>
          <pc:sldMk cId="1764031946" sldId="640"/>
        </pc:sldMkLst>
        <pc:spChg chg="mod">
          <ac:chgData name="uzawaktr@outlook.jp" userId="9471b0887bca2b09" providerId="LiveId" clId="{721132A5-F072-4E3A-86AF-7B30BE2E9AB4}" dt="2025-01-05T15:52:02.365" v="4828" actId="20577"/>
          <ac:spMkLst>
            <pc:docMk/>
            <pc:sldMk cId="1764031946" sldId="640"/>
            <ac:spMk id="2" creationId="{9934A7B0-C1EF-A4AF-A809-334A84E58063}"/>
          </ac:spMkLst>
        </pc:spChg>
        <pc:spChg chg="add mod ord">
          <ac:chgData name="uzawaktr@outlook.jp" userId="9471b0887bca2b09" providerId="LiveId" clId="{721132A5-F072-4E3A-86AF-7B30BE2E9AB4}" dt="2025-01-05T15:52:16.735" v="4830" actId="1076"/>
          <ac:spMkLst>
            <pc:docMk/>
            <pc:sldMk cId="1764031946" sldId="640"/>
            <ac:spMk id="6" creationId="{7166930C-4C12-99F5-0FF5-ED3F98E517C6}"/>
          </ac:spMkLst>
        </pc:spChg>
        <pc:spChg chg="mod">
          <ac:chgData name="uzawaktr@outlook.jp" userId="9471b0887bca2b09" providerId="LiveId" clId="{721132A5-F072-4E3A-86AF-7B30BE2E9AB4}" dt="2025-01-05T15:50:58.533" v="4798" actId="1076"/>
          <ac:spMkLst>
            <pc:docMk/>
            <pc:sldMk cId="1764031946" sldId="640"/>
            <ac:spMk id="20" creationId="{AFB5CD96-02D6-3F50-6CFA-BCA6F811DD95}"/>
          </ac:spMkLst>
        </pc:spChg>
        <pc:spChg chg="mod">
          <ac:chgData name="uzawaktr@outlook.jp" userId="9471b0887bca2b09" providerId="LiveId" clId="{721132A5-F072-4E3A-86AF-7B30BE2E9AB4}" dt="2025-01-05T15:50:32.976" v="4794" actId="20577"/>
          <ac:spMkLst>
            <pc:docMk/>
            <pc:sldMk cId="1764031946" sldId="640"/>
            <ac:spMk id="60" creationId="{828E259C-B56F-6B50-F531-91C0D8BCA589}"/>
          </ac:spMkLst>
        </pc:spChg>
        <pc:grpChg chg="mod">
          <ac:chgData name="uzawaktr@outlook.jp" userId="9471b0887bca2b09" providerId="LiveId" clId="{721132A5-F072-4E3A-86AF-7B30BE2E9AB4}" dt="2025-01-05T15:51:03.081" v="4799" actId="1076"/>
          <ac:grpSpMkLst>
            <pc:docMk/>
            <pc:sldMk cId="1764031946" sldId="640"/>
            <ac:grpSpMk id="7" creationId="{374D26A9-5F94-7F90-972C-0F037A13FD11}"/>
          </ac:grpSpMkLst>
        </pc:grpChg>
        <pc:graphicFrameChg chg="del">
          <ac:chgData name="uzawaktr@outlook.jp" userId="9471b0887bca2b09" providerId="LiveId" clId="{721132A5-F072-4E3A-86AF-7B30BE2E9AB4}" dt="2025-01-05T15:50:43.728" v="4795" actId="21"/>
          <ac:graphicFrameMkLst>
            <pc:docMk/>
            <pc:sldMk cId="1764031946" sldId="640"/>
            <ac:graphicFrameMk id="5" creationId="{50DA45C4-F1F2-8473-7D03-03B8C631B7D9}"/>
          </ac:graphicFrameMkLst>
        </pc:graphicFrameChg>
        <pc:picChg chg="del">
          <ac:chgData name="uzawaktr@outlook.jp" userId="9471b0887bca2b09" providerId="LiveId" clId="{721132A5-F072-4E3A-86AF-7B30BE2E9AB4}" dt="2025-01-05T15:49:43.218" v="4771" actId="21"/>
          <ac:picMkLst>
            <pc:docMk/>
            <pc:sldMk cId="1764031946" sldId="640"/>
            <ac:picMk id="3" creationId="{34C6C586-F40D-11A3-CEC2-7B8E3B6289E2}"/>
          </ac:picMkLst>
        </pc:picChg>
        <pc:picChg chg="add mod ord">
          <ac:chgData name="uzawaktr@outlook.jp" userId="9471b0887bca2b09" providerId="LiveId" clId="{721132A5-F072-4E3A-86AF-7B30BE2E9AB4}" dt="2025-01-05T15:52:12.029" v="4829" actId="1076"/>
          <ac:picMkLst>
            <pc:docMk/>
            <pc:sldMk cId="1764031946" sldId="640"/>
            <ac:picMk id="4" creationId="{01DEF2B1-07EE-B2BE-7DCA-086C00962F90}"/>
          </ac:picMkLst>
        </pc:picChg>
      </pc:sldChg>
      <pc:sldChg chg="modSp add mod ord">
        <pc:chgData name="uzawaktr@outlook.jp" userId="9471b0887bca2b09" providerId="LiveId" clId="{721132A5-F072-4E3A-86AF-7B30BE2E9AB4}" dt="2025-01-05T16:48:30.051" v="5164"/>
        <pc:sldMkLst>
          <pc:docMk/>
          <pc:sldMk cId="4167556231" sldId="641"/>
        </pc:sldMkLst>
        <pc:spChg chg="mod">
          <ac:chgData name="uzawaktr@outlook.jp" userId="9471b0887bca2b09" providerId="LiveId" clId="{721132A5-F072-4E3A-86AF-7B30BE2E9AB4}" dt="2025-01-05T16:48:25.968" v="5162" actId="20577"/>
          <ac:spMkLst>
            <pc:docMk/>
            <pc:sldMk cId="4167556231" sldId="641"/>
            <ac:spMk id="15" creationId="{116E2896-FD57-32F0-2E83-D095573DE327}"/>
          </ac:spMkLst>
        </pc:spChg>
      </pc:sldChg>
      <pc:sldChg chg="addSp delSp modSp add mod">
        <pc:chgData name="uzawaktr@outlook.jp" userId="9471b0887bca2b09" providerId="LiveId" clId="{721132A5-F072-4E3A-86AF-7B30BE2E9AB4}" dt="2025-01-06T19:11:38.225" v="6129" actId="14100"/>
        <pc:sldMkLst>
          <pc:docMk/>
          <pc:sldMk cId="99009675" sldId="642"/>
        </pc:sldMkLst>
        <pc:spChg chg="add mod">
          <ac:chgData name="uzawaktr@outlook.jp" userId="9471b0887bca2b09" providerId="LiveId" clId="{721132A5-F072-4E3A-86AF-7B30BE2E9AB4}" dt="2025-01-06T19:11:38.225" v="6129" actId="14100"/>
          <ac:spMkLst>
            <pc:docMk/>
            <pc:sldMk cId="99009675" sldId="642"/>
            <ac:spMk id="2" creationId="{334D6B43-8BDC-671F-1906-EE12844ECBE7}"/>
          </ac:spMkLst>
        </pc:spChg>
        <pc:spChg chg="del">
          <ac:chgData name="uzawaktr@outlook.jp" userId="9471b0887bca2b09" providerId="LiveId" clId="{721132A5-F072-4E3A-86AF-7B30BE2E9AB4}" dt="2025-01-05T16:48:46.812" v="5169" actId="478"/>
          <ac:spMkLst>
            <pc:docMk/>
            <pc:sldMk cId="99009675" sldId="642"/>
            <ac:spMk id="9" creationId="{63BF9435-F5B5-2CD9-9EB1-517EBC532AAD}"/>
          </ac:spMkLst>
        </pc:spChg>
        <pc:spChg chg="add mod">
          <ac:chgData name="uzawaktr@outlook.jp" userId="9471b0887bca2b09" providerId="LiveId" clId="{721132A5-F072-4E3A-86AF-7B30BE2E9AB4}" dt="2025-01-05T17:24:01.248" v="5447" actId="404"/>
          <ac:spMkLst>
            <pc:docMk/>
            <pc:sldMk cId="99009675" sldId="642"/>
            <ac:spMk id="10" creationId="{7DABE796-7A82-BCF6-97F9-AA1499AD3DF4}"/>
          </ac:spMkLst>
        </pc:spChg>
        <pc:spChg chg="del">
          <ac:chgData name="uzawaktr@outlook.jp" userId="9471b0887bca2b09" providerId="LiveId" clId="{721132A5-F072-4E3A-86AF-7B30BE2E9AB4}" dt="2025-01-05T16:48:46.812" v="5169" actId="478"/>
          <ac:spMkLst>
            <pc:docMk/>
            <pc:sldMk cId="99009675" sldId="642"/>
            <ac:spMk id="11" creationId="{AFE6919A-4792-8C39-110C-AA22925FE29F}"/>
          </ac:spMkLst>
        </pc:spChg>
        <pc:spChg chg="add mod">
          <ac:chgData name="uzawaktr@outlook.jp" userId="9471b0887bca2b09" providerId="LiveId" clId="{721132A5-F072-4E3A-86AF-7B30BE2E9AB4}" dt="2025-01-05T17:24:13.201" v="5456" actId="1076"/>
          <ac:spMkLst>
            <pc:docMk/>
            <pc:sldMk cId="99009675" sldId="642"/>
            <ac:spMk id="14" creationId="{947F2E40-FA3B-835E-880A-3A6EDE54FB6A}"/>
          </ac:spMkLst>
        </pc:spChg>
        <pc:spChg chg="mod">
          <ac:chgData name="uzawaktr@outlook.jp" userId="9471b0887bca2b09" providerId="LiveId" clId="{721132A5-F072-4E3A-86AF-7B30BE2E9AB4}" dt="2025-01-05T16:48:40.498" v="5167" actId="207"/>
          <ac:spMkLst>
            <pc:docMk/>
            <pc:sldMk cId="99009675" sldId="642"/>
            <ac:spMk id="15" creationId="{ABDEA8FA-D4CE-6926-20A2-BEAE45BCDF1D}"/>
          </ac:spMkLst>
        </pc:spChg>
        <pc:spChg chg="add mod">
          <ac:chgData name="uzawaktr@outlook.jp" userId="9471b0887bca2b09" providerId="LiveId" clId="{721132A5-F072-4E3A-86AF-7B30BE2E9AB4}" dt="2025-01-05T17:24:22.237" v="5465" actId="1076"/>
          <ac:spMkLst>
            <pc:docMk/>
            <pc:sldMk cId="99009675" sldId="642"/>
            <ac:spMk id="16" creationId="{D642C122-15DF-6D4D-82F6-226D77A48612}"/>
          </ac:spMkLst>
        </pc:spChg>
        <pc:spChg chg="add mod">
          <ac:chgData name="uzawaktr@outlook.jp" userId="9471b0887bca2b09" providerId="LiveId" clId="{721132A5-F072-4E3A-86AF-7B30BE2E9AB4}" dt="2025-01-05T17:29:15.351" v="5733"/>
          <ac:spMkLst>
            <pc:docMk/>
            <pc:sldMk cId="99009675" sldId="642"/>
            <ac:spMk id="17" creationId="{B419E95C-B22D-6F58-A730-AF5E75A4B613}"/>
          </ac:spMkLst>
        </pc:spChg>
        <pc:grpChg chg="del">
          <ac:chgData name="uzawaktr@outlook.jp" userId="9471b0887bca2b09" providerId="LiveId" clId="{721132A5-F072-4E3A-86AF-7B30BE2E9AB4}" dt="2025-01-05T16:48:43.820" v="5168" actId="21"/>
          <ac:grpSpMkLst>
            <pc:docMk/>
            <pc:sldMk cId="99009675" sldId="642"/>
            <ac:grpSpMk id="13" creationId="{0B9649A4-5EBF-F885-CDD1-4FBF2432B965}"/>
          </ac:grpSpMkLst>
        </pc:grpChg>
        <pc:picChg chg="del">
          <ac:chgData name="uzawaktr@outlook.jp" userId="9471b0887bca2b09" providerId="LiveId" clId="{721132A5-F072-4E3A-86AF-7B30BE2E9AB4}" dt="2025-01-05T16:48:43.820" v="5168" actId="21"/>
          <ac:picMkLst>
            <pc:docMk/>
            <pc:sldMk cId="99009675" sldId="642"/>
            <ac:picMk id="2" creationId="{21A5B472-9B2C-B362-BA51-5CC27BA8543A}"/>
          </ac:picMkLst>
        </pc:picChg>
        <pc:picChg chg="add del mod">
          <ac:chgData name="uzawaktr@outlook.jp" userId="9471b0887bca2b09" providerId="LiveId" clId="{721132A5-F072-4E3A-86AF-7B30BE2E9AB4}" dt="2025-01-05T17:23:34.939" v="5439" actId="21"/>
          <ac:picMkLst>
            <pc:docMk/>
            <pc:sldMk cId="99009675" sldId="642"/>
            <ac:picMk id="4" creationId="{A27960CB-30E2-B969-3FE9-C04E40DF2232}"/>
          </ac:picMkLst>
        </pc:picChg>
        <pc:picChg chg="add mod">
          <ac:chgData name="uzawaktr@outlook.jp" userId="9471b0887bca2b09" providerId="LiveId" clId="{721132A5-F072-4E3A-86AF-7B30BE2E9AB4}" dt="2025-01-05T17:23:41.558" v="5440" actId="1076"/>
          <ac:picMkLst>
            <pc:docMk/>
            <pc:sldMk cId="99009675" sldId="642"/>
            <ac:picMk id="8" creationId="{95C19B37-B426-1786-1A97-1D1679C3401F}"/>
          </ac:picMkLst>
        </pc:picChg>
        <pc:cxnChg chg="del">
          <ac:chgData name="uzawaktr@outlook.jp" userId="9471b0887bca2b09" providerId="LiveId" clId="{721132A5-F072-4E3A-86AF-7B30BE2E9AB4}" dt="2025-01-05T16:48:46.812" v="5169" actId="478"/>
          <ac:cxnSpMkLst>
            <pc:docMk/>
            <pc:sldMk cId="99009675" sldId="642"/>
            <ac:cxnSpMk id="5" creationId="{4B6F70A1-26CC-BE47-AAA4-21972ACAFF06}"/>
          </ac:cxnSpMkLst>
        </pc:cxnChg>
      </pc:sldChg>
      <pc:sldChg chg="addSp modSp add mod">
        <pc:chgData name="uzawaktr@outlook.jp" userId="9471b0887bca2b09" providerId="LiveId" clId="{721132A5-F072-4E3A-86AF-7B30BE2E9AB4}" dt="2025-01-05T17:02:06.959" v="5432" actId="20577"/>
        <pc:sldMkLst>
          <pc:docMk/>
          <pc:sldMk cId="1398021958" sldId="643"/>
        </pc:sldMkLst>
        <pc:spChg chg="add mod">
          <ac:chgData name="uzawaktr@outlook.jp" userId="9471b0887bca2b09" providerId="LiveId" clId="{721132A5-F072-4E3A-86AF-7B30BE2E9AB4}" dt="2025-01-05T17:01:08.046" v="5392" actId="20577"/>
          <ac:spMkLst>
            <pc:docMk/>
            <pc:sldMk cId="1398021958" sldId="643"/>
            <ac:spMk id="4" creationId="{475B3CF5-9317-F750-3F05-14B448EBC0B8}"/>
          </ac:spMkLst>
        </pc:spChg>
        <pc:spChg chg="mod">
          <ac:chgData name="uzawaktr@outlook.jp" userId="9471b0887bca2b09" providerId="LiveId" clId="{721132A5-F072-4E3A-86AF-7B30BE2E9AB4}" dt="2025-01-05T17:02:06.959" v="5432" actId="20577"/>
          <ac:spMkLst>
            <pc:docMk/>
            <pc:sldMk cId="1398021958" sldId="643"/>
            <ac:spMk id="15" creationId="{AF151648-1D55-6833-52BB-C8D6345FF870}"/>
          </ac:spMkLst>
        </pc:spChg>
        <pc:picChg chg="add mod">
          <ac:chgData name="uzawaktr@outlook.jp" userId="9471b0887bca2b09" providerId="LiveId" clId="{721132A5-F072-4E3A-86AF-7B30BE2E9AB4}" dt="2025-01-05T16:59:28.140" v="5362" actId="1076"/>
          <ac:picMkLst>
            <pc:docMk/>
            <pc:sldMk cId="1398021958" sldId="643"/>
            <ac:picMk id="3" creationId="{C9E0AA6E-CF00-0A2B-E5C0-C6DDD0E8281B}"/>
          </ac:picMkLst>
        </pc:picChg>
      </pc:sldChg>
      <pc:sldChg chg="delSp modSp add mod">
        <pc:chgData name="uzawaktr@outlook.jp" userId="9471b0887bca2b09" providerId="LiveId" clId="{721132A5-F072-4E3A-86AF-7B30BE2E9AB4}" dt="2025-01-06T18:58:33.008" v="5835" actId="20577"/>
        <pc:sldMkLst>
          <pc:docMk/>
          <pc:sldMk cId="3968207655" sldId="644"/>
        </pc:sldMkLst>
        <pc:spChg chg="mod">
          <ac:chgData name="uzawaktr@outlook.jp" userId="9471b0887bca2b09" providerId="LiveId" clId="{721132A5-F072-4E3A-86AF-7B30BE2E9AB4}" dt="2025-01-06T18:58:33.008" v="5835" actId="20577"/>
          <ac:spMkLst>
            <pc:docMk/>
            <pc:sldMk cId="3968207655" sldId="644"/>
            <ac:spMk id="4" creationId="{EE77B46B-A2A8-5EFC-208F-C3807621817A}"/>
          </ac:spMkLst>
        </pc:spChg>
        <pc:spChg chg="del">
          <ac:chgData name="uzawaktr@outlook.jp" userId="9471b0887bca2b09" providerId="LiveId" clId="{721132A5-F072-4E3A-86AF-7B30BE2E9AB4}" dt="2025-01-06T18:58:26.255" v="5825" actId="478"/>
          <ac:spMkLst>
            <pc:docMk/>
            <pc:sldMk cId="3968207655" sldId="644"/>
            <ac:spMk id="7" creationId="{E0868B8D-4940-73AA-765E-F8B0352FF6E3}"/>
          </ac:spMkLst>
        </pc:spChg>
        <pc:spChg chg="del">
          <ac:chgData name="uzawaktr@outlook.jp" userId="9471b0887bca2b09" providerId="LiveId" clId="{721132A5-F072-4E3A-86AF-7B30BE2E9AB4}" dt="2025-01-06T18:58:26.255" v="5825" actId="478"/>
          <ac:spMkLst>
            <pc:docMk/>
            <pc:sldMk cId="3968207655" sldId="644"/>
            <ac:spMk id="17" creationId="{717A9E40-82F8-70C7-8392-CDDFF4874CC7}"/>
          </ac:spMkLst>
        </pc:spChg>
        <pc:spChg chg="del">
          <ac:chgData name="uzawaktr@outlook.jp" userId="9471b0887bca2b09" providerId="LiveId" clId="{721132A5-F072-4E3A-86AF-7B30BE2E9AB4}" dt="2025-01-06T18:58:26.255" v="5825" actId="478"/>
          <ac:spMkLst>
            <pc:docMk/>
            <pc:sldMk cId="3968207655" sldId="644"/>
            <ac:spMk id="18" creationId="{F53DA7AD-4CE8-162B-E713-4ED7669F4427}"/>
          </ac:spMkLst>
        </pc:spChg>
        <pc:spChg chg="del">
          <ac:chgData name="uzawaktr@outlook.jp" userId="9471b0887bca2b09" providerId="LiveId" clId="{721132A5-F072-4E3A-86AF-7B30BE2E9AB4}" dt="2025-01-06T18:58:26.255" v="5825" actId="478"/>
          <ac:spMkLst>
            <pc:docMk/>
            <pc:sldMk cId="3968207655" sldId="644"/>
            <ac:spMk id="21" creationId="{840F3966-A645-8066-69D7-6219587324C4}"/>
          </ac:spMkLst>
        </pc:spChg>
        <pc:spChg chg="del">
          <ac:chgData name="uzawaktr@outlook.jp" userId="9471b0887bca2b09" providerId="LiveId" clId="{721132A5-F072-4E3A-86AF-7B30BE2E9AB4}" dt="2025-01-06T18:58:26.255" v="5825" actId="478"/>
          <ac:spMkLst>
            <pc:docMk/>
            <pc:sldMk cId="3968207655" sldId="644"/>
            <ac:spMk id="23" creationId="{C0D3DE5F-42DF-4CB1-047E-D6E5E6367B16}"/>
          </ac:spMkLst>
        </pc:spChg>
        <pc:picChg chg="del">
          <ac:chgData name="uzawaktr@outlook.jp" userId="9471b0887bca2b09" providerId="LiveId" clId="{721132A5-F072-4E3A-86AF-7B30BE2E9AB4}" dt="2025-01-06T18:58:26.255" v="5825" actId="478"/>
          <ac:picMkLst>
            <pc:docMk/>
            <pc:sldMk cId="3968207655" sldId="644"/>
            <ac:picMk id="22" creationId="{43F11F48-1971-777D-7B1B-0EC1EB4D9657}"/>
          </ac:picMkLst>
        </pc:picChg>
        <pc:cxnChg chg="del">
          <ac:chgData name="uzawaktr@outlook.jp" userId="9471b0887bca2b09" providerId="LiveId" clId="{721132A5-F072-4E3A-86AF-7B30BE2E9AB4}" dt="2025-01-06T18:58:26.255" v="5825" actId="478"/>
          <ac:cxnSpMkLst>
            <pc:docMk/>
            <pc:sldMk cId="3968207655" sldId="644"/>
            <ac:cxnSpMk id="20" creationId="{88A02997-5170-4408-174E-3246E1AC9D1A}"/>
          </ac:cxnSpMkLst>
        </pc:cxnChg>
      </pc:sldChg>
      <pc:sldChg chg="addSp delSp modSp add mod">
        <pc:chgData name="uzawaktr@outlook.jp" userId="9471b0887bca2b09" providerId="LiveId" clId="{721132A5-F072-4E3A-86AF-7B30BE2E9AB4}" dt="2025-01-06T19:05:20.359" v="5931" actId="1076"/>
        <pc:sldMkLst>
          <pc:docMk/>
          <pc:sldMk cId="1761740720" sldId="645"/>
        </pc:sldMkLst>
        <pc:spChg chg="mod">
          <ac:chgData name="uzawaktr@outlook.jp" userId="9471b0887bca2b09" providerId="LiveId" clId="{721132A5-F072-4E3A-86AF-7B30BE2E9AB4}" dt="2025-01-06T19:05:05.277" v="5925" actId="164"/>
          <ac:spMkLst>
            <pc:docMk/>
            <pc:sldMk cId="1761740720" sldId="645"/>
            <ac:spMk id="2" creationId="{EB519624-1C99-D1D2-EBC8-5526F2E6462A}"/>
          </ac:spMkLst>
        </pc:spChg>
        <pc:spChg chg="del">
          <ac:chgData name="uzawaktr@outlook.jp" userId="9471b0887bca2b09" providerId="LiveId" clId="{721132A5-F072-4E3A-86AF-7B30BE2E9AB4}" dt="2025-01-06T19:04:57.798" v="5922" actId="21"/>
          <ac:spMkLst>
            <pc:docMk/>
            <pc:sldMk cId="1761740720" sldId="645"/>
            <ac:spMk id="16" creationId="{F0F9E143-E058-811A-2D76-B3B61E75545D}"/>
          </ac:spMkLst>
        </pc:spChg>
        <pc:spChg chg="del mod">
          <ac:chgData name="uzawaktr@outlook.jp" userId="9471b0887bca2b09" providerId="LiveId" clId="{721132A5-F072-4E3A-86AF-7B30BE2E9AB4}" dt="2025-01-06T19:04:54.298" v="5921" actId="21"/>
          <ac:spMkLst>
            <pc:docMk/>
            <pc:sldMk cId="1761740720" sldId="645"/>
            <ac:spMk id="59" creationId="{FA088B22-E69C-94E5-F009-68E6E7A89B61}"/>
          </ac:spMkLst>
        </pc:spChg>
        <pc:grpChg chg="add mod">
          <ac:chgData name="uzawaktr@outlook.jp" userId="9471b0887bca2b09" providerId="LiveId" clId="{721132A5-F072-4E3A-86AF-7B30BE2E9AB4}" dt="2025-01-06T19:05:09.404" v="5926" actId="1076"/>
          <ac:grpSpMkLst>
            <pc:docMk/>
            <pc:sldMk cId="1761740720" sldId="645"/>
            <ac:grpSpMk id="5" creationId="{D5C0581D-639D-0C91-89C1-8720E5F4E378}"/>
          </ac:grpSpMkLst>
        </pc:grpChg>
        <pc:grpChg chg="mod">
          <ac:chgData name="uzawaktr@outlook.jp" userId="9471b0887bca2b09" providerId="LiveId" clId="{721132A5-F072-4E3A-86AF-7B30BE2E9AB4}" dt="2025-01-06T19:05:05.277" v="5925" actId="164"/>
          <ac:grpSpMkLst>
            <pc:docMk/>
            <pc:sldMk cId="1761740720" sldId="645"/>
            <ac:grpSpMk id="8" creationId="{025FAF44-6F8A-406D-7EDF-599927339F5A}"/>
          </ac:grpSpMkLst>
        </pc:grpChg>
        <pc:picChg chg="add mod">
          <ac:chgData name="uzawaktr@outlook.jp" userId="9471b0887bca2b09" providerId="LiveId" clId="{721132A5-F072-4E3A-86AF-7B30BE2E9AB4}" dt="2025-01-06T19:05:13.279" v="5929" actId="1076"/>
          <ac:picMkLst>
            <pc:docMk/>
            <pc:sldMk cId="1761740720" sldId="645"/>
            <ac:picMk id="4" creationId="{E588F4CA-741B-ED6B-558E-7A02CE6E1B16}"/>
          </ac:picMkLst>
        </pc:picChg>
        <pc:picChg chg="mod">
          <ac:chgData name="uzawaktr@outlook.jp" userId="9471b0887bca2b09" providerId="LiveId" clId="{721132A5-F072-4E3A-86AF-7B30BE2E9AB4}" dt="2025-01-06T19:05:20.359" v="5931" actId="1076"/>
          <ac:picMkLst>
            <pc:docMk/>
            <pc:sldMk cId="1761740720" sldId="645"/>
            <ac:picMk id="9" creationId="{5BDF7E73-845D-5F8B-6BBE-DCABC5BA9540}"/>
          </ac:picMkLst>
        </pc:picChg>
      </pc:sldChg>
      <pc:sldChg chg="add">
        <pc:chgData name="uzawaktr@outlook.jp" userId="9471b0887bca2b09" providerId="LiveId" clId="{721132A5-F072-4E3A-86AF-7B30BE2E9AB4}" dt="2025-01-06T19:06:12.033" v="5934"/>
        <pc:sldMkLst>
          <pc:docMk/>
          <pc:sldMk cId="4070133178" sldId="646"/>
        </pc:sldMkLst>
      </pc:sldChg>
      <pc:sldChg chg="add del">
        <pc:chgData name="uzawaktr@outlook.jp" userId="9471b0887bca2b09" providerId="LiveId" clId="{721132A5-F072-4E3A-86AF-7B30BE2E9AB4}" dt="2025-01-06T19:06:34.633" v="5960"/>
        <pc:sldMkLst>
          <pc:docMk/>
          <pc:sldMk cId="337025647" sldId="647"/>
        </pc:sldMkLst>
      </pc:sldChg>
      <pc:sldChg chg="modSp add mod">
        <pc:chgData name="uzawaktr@outlook.jp" userId="9471b0887bca2b09" providerId="LiveId" clId="{721132A5-F072-4E3A-86AF-7B30BE2E9AB4}" dt="2025-01-06T19:10:39.042" v="6104" actId="20577"/>
        <pc:sldMkLst>
          <pc:docMk/>
          <pc:sldMk cId="3426539680" sldId="647"/>
        </pc:sldMkLst>
        <pc:spChg chg="mod">
          <ac:chgData name="uzawaktr@outlook.jp" userId="9471b0887bca2b09" providerId="LiveId" clId="{721132A5-F072-4E3A-86AF-7B30BE2E9AB4}" dt="2025-01-06T19:10:39.042" v="6104" actId="20577"/>
          <ac:spMkLst>
            <pc:docMk/>
            <pc:sldMk cId="3426539680" sldId="647"/>
            <ac:spMk id="2" creationId="{3AB88324-2957-B0B8-498A-46C83AD3CE5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ACC00-F1D9-46D2-BE09-3B6AAE2ADCDC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F92DC-7FAF-4C49-A566-7B6DDC085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01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b="0" i="0" u="sng" dirty="0">
                <a:solidFill>
                  <a:srgbClr val="4169E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30+10 </a:t>
            </a:r>
            <a:r>
              <a:rPr lang="en-US" altLang="ja-JP" b="0" i="0" u="sng" dirty="0" err="1">
                <a:solidFill>
                  <a:srgbClr val="4169E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minitus</a:t>
            </a:r>
            <a:r>
              <a:rPr lang="en-US" altLang="ja-JP" b="0" i="0" u="sng" dirty="0">
                <a:solidFill>
                  <a:srgbClr val="4169E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 (</a:t>
            </a:r>
            <a:r>
              <a:rPr lang="en-US" altLang="ja-JP" b="0" i="0" u="sng" dirty="0" err="1">
                <a:solidFill>
                  <a:srgbClr val="4169E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Ukakuren</a:t>
            </a:r>
            <a:r>
              <a:rPr lang="en-US" altLang="ja-JP" b="0" i="0" u="sng" dirty="0">
                <a:solidFill>
                  <a:srgbClr val="4169E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287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 will show the setup of our model.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By</a:t>
            </a:r>
            <a:r>
              <a:rPr kumimoji="1" lang="en-US" altLang="ja-JP" baseline="0" dirty="0"/>
              <a:t> absorbing neutron, compound nucleus is formed and we represent is by GOE random matrix.</a:t>
            </a:r>
          </a:p>
          <a:p>
            <a:r>
              <a:rPr kumimoji="1" lang="en-US" altLang="ja-JP" baseline="0" dirty="0"/>
              <a:t>Compound nuclei has probability of emitting neutron and gamma decay.</a:t>
            </a:r>
          </a:p>
          <a:p>
            <a:r>
              <a:rPr kumimoji="1" lang="en-US" altLang="ja-JP" baseline="0" dirty="0"/>
              <a:t>It is represented by the neutron width and capture width.</a:t>
            </a:r>
          </a:p>
          <a:p>
            <a:r>
              <a:rPr kumimoji="1" lang="en-US" altLang="ja-JP" baseline="0" dirty="0"/>
              <a:t>As for the fission, compound nuclei start to be deformed and cross fission barrier. </a:t>
            </a:r>
          </a:p>
          <a:p>
            <a:r>
              <a:rPr kumimoji="1" lang="en-US" altLang="ja-JP" baseline="0" dirty="0"/>
              <a:t>To describe this process we set DFT configurations explained before. And after the fission barrier we prepare scission configuration having fission width.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359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B145B-33FD-FD84-5F3B-E19566457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275D68-4409-3E81-0EE8-E480820352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6E907D-ED11-6CEC-A037-0F9EC5DF7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 will show the setup of our model.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By</a:t>
            </a:r>
            <a:r>
              <a:rPr kumimoji="1" lang="en-US" altLang="ja-JP" baseline="0" dirty="0"/>
              <a:t> absorbing neutron, compound nucleus is formed and we represent is by GOE random matrix.</a:t>
            </a:r>
          </a:p>
          <a:p>
            <a:r>
              <a:rPr kumimoji="1" lang="en-US" altLang="ja-JP" baseline="0" dirty="0"/>
              <a:t>Compound nuclei has probability of emitting neutron and gamma decay.</a:t>
            </a:r>
          </a:p>
          <a:p>
            <a:r>
              <a:rPr kumimoji="1" lang="en-US" altLang="ja-JP" baseline="0" dirty="0"/>
              <a:t>It is represented by the neutron width and capture width.</a:t>
            </a:r>
          </a:p>
          <a:p>
            <a:r>
              <a:rPr kumimoji="1" lang="en-US" altLang="ja-JP" baseline="0" dirty="0"/>
              <a:t>As for the fission, compound nuclei start to be deformed and cross fission barrier. </a:t>
            </a:r>
          </a:p>
          <a:p>
            <a:r>
              <a:rPr kumimoji="1" lang="en-US" altLang="ja-JP" baseline="0" dirty="0"/>
              <a:t>To describe this process we set DFT configurations explained before. And after the fission barrier we prepare scission configuration having fission width.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514654-4A50-B5A5-0AEB-C597FFC0FD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402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Hamiltonian matrix has the structure like this.</a:t>
            </a:r>
          </a:p>
          <a:p>
            <a:r>
              <a:rPr kumimoji="1" lang="en-US" altLang="ja-JP" dirty="0"/>
              <a:t>We set GOE at</a:t>
            </a:r>
            <a:r>
              <a:rPr kumimoji="1" lang="en-US" altLang="ja-JP" baseline="0" dirty="0"/>
              <a:t> the left end and add imaginary part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and </a:t>
            </a:r>
            <a:r>
              <a:rPr kumimoji="1" lang="en-US" altLang="ja-JP" baseline="0" dirty="0" err="1"/>
              <a:t>gamma_cap</a:t>
            </a:r>
            <a:r>
              <a:rPr kumimoji="1" lang="en-US" altLang="ja-JP" baseline="0" dirty="0"/>
              <a:t>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DFT</a:t>
            </a:r>
            <a:r>
              <a:rPr kumimoji="1" lang="en-US" altLang="ja-JP" baseline="0" dirty="0"/>
              <a:t> configuration has such block-structure and we call them </a:t>
            </a:r>
            <a:r>
              <a:rPr kumimoji="1" lang="en-US" altLang="ja-JP" dirty="0"/>
              <a:t>Q-block.</a:t>
            </a:r>
          </a:p>
          <a:p>
            <a:r>
              <a:rPr kumimoji="1" lang="en-US" altLang="ja-JP" dirty="0"/>
              <a:t>Q is deformation parameter.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Hamiltonian has such tridiagonal block structure.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Then we invert the matrix and obtain green function.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Based on the </a:t>
            </a:r>
            <a:r>
              <a:rPr kumimoji="1" lang="en-US" altLang="ja-JP" dirty="0" err="1"/>
              <a:t>datta</a:t>
            </a:r>
            <a:r>
              <a:rPr kumimoji="1" lang="en-US" altLang="ja-JP" dirty="0"/>
              <a:t> formula widely used in the mesoscopic systems evaluate fission probability.</a:t>
            </a:r>
          </a:p>
          <a:p>
            <a:r>
              <a:rPr kumimoji="1" lang="en-US" altLang="ja-JP" dirty="0"/>
              <a:t>We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957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7EC28-07D5-4365-15A0-FA79ED77F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1AF6A1F-ACDB-86C8-B6ED-2785A466E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7534CB-BF1B-91D9-8C6F-B994836A4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Along the previous fission</a:t>
            </a:r>
            <a:r>
              <a:rPr kumimoji="1" lang="en-US" altLang="ja-JP" baseline="0" dirty="0"/>
              <a:t> path we take GCM basis and plot them as a function of Q2.</a:t>
            </a:r>
          </a:p>
          <a:p>
            <a:r>
              <a:rPr kumimoji="1" lang="en-US" altLang="ja-JP" baseline="0" dirty="0"/>
              <a:t>As shown in PES after the1st barrier deformation become parity asymmetric and in our calculation we take account it.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We can confirm 1</a:t>
            </a:r>
            <a:r>
              <a:rPr kumimoji="1" lang="en-US" altLang="ja-JP" baseline="30000" dirty="0"/>
              <a:t>st</a:t>
            </a:r>
            <a:r>
              <a:rPr kumimoji="1" lang="en-US" altLang="ja-JP" baseline="0" dirty="0"/>
              <a:t> and 2</a:t>
            </a:r>
            <a:r>
              <a:rPr kumimoji="1" lang="en-US" altLang="ja-JP" baseline="30000" dirty="0"/>
              <a:t>nd</a:t>
            </a:r>
            <a:r>
              <a:rPr kumimoji="1" lang="en-US" altLang="ja-JP" baseline="0" dirty="0"/>
              <a:t> fission barrier.</a:t>
            </a:r>
          </a:p>
          <a:p>
            <a:r>
              <a:rPr kumimoji="1" lang="en-US" altLang="ja-JP" baseline="0" dirty="0"/>
              <a:t>Using these configurations we perform GCM and calculate GCM kernel.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F6B9EA-BF35-7EE1-03C1-7A28550EE2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434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A17DE-2ED0-7085-21C4-75B9D2B02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B7EE88-4249-5BE5-DFF1-B473D42CC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0461192-AD3A-04BB-6AA5-1B50596BAC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Along the previous fission</a:t>
            </a:r>
            <a:r>
              <a:rPr kumimoji="1" lang="en-US" altLang="ja-JP" baseline="0" dirty="0"/>
              <a:t> path we take GCM basis and plot them as a function of Q2.</a:t>
            </a:r>
          </a:p>
          <a:p>
            <a:r>
              <a:rPr kumimoji="1" lang="en-US" altLang="ja-JP" baseline="0" dirty="0"/>
              <a:t>As shown in PES after the1st barrier deformation become parity asymmetric and in our calculation we take account it.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We can confirm 1</a:t>
            </a:r>
            <a:r>
              <a:rPr kumimoji="1" lang="en-US" altLang="ja-JP" baseline="30000" dirty="0"/>
              <a:t>st</a:t>
            </a:r>
            <a:r>
              <a:rPr kumimoji="1" lang="en-US" altLang="ja-JP" baseline="0" dirty="0"/>
              <a:t> and 2</a:t>
            </a:r>
            <a:r>
              <a:rPr kumimoji="1" lang="en-US" altLang="ja-JP" baseline="30000" dirty="0"/>
              <a:t>nd</a:t>
            </a:r>
            <a:r>
              <a:rPr kumimoji="1" lang="en-US" altLang="ja-JP" baseline="0" dirty="0"/>
              <a:t> fission barrier.</a:t>
            </a:r>
          </a:p>
          <a:p>
            <a:r>
              <a:rPr kumimoji="1" lang="en-US" altLang="ja-JP" baseline="0" dirty="0"/>
              <a:t>Using these configurations we perform GCM and calculate GCM kernel.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FD0470-782D-834F-3C50-9BB889F71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20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F9323-3B02-06F9-C0CF-DB37E0B71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A23F61-63F0-C435-25E4-243C27665B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073AC5-1893-B469-575C-BE24B983A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We</a:t>
            </a:r>
            <a:r>
              <a:rPr kumimoji="1" lang="en-US" altLang="ja-JP" baseline="0" dirty="0"/>
              <a:t> apply our DFT based fission model to the induced fission of 235U.</a:t>
            </a:r>
          </a:p>
          <a:p>
            <a:r>
              <a:rPr kumimoji="1" lang="en-US" altLang="ja-JP" baseline="0" dirty="0"/>
              <a:t>We list detail of the calculation.</a:t>
            </a:r>
          </a:p>
          <a:p>
            <a:r>
              <a:rPr kumimoji="1" lang="en-US" altLang="ja-JP" baseline="0" dirty="0"/>
              <a:t>As a density functional we use undef1.</a:t>
            </a:r>
          </a:p>
          <a:p>
            <a:r>
              <a:rPr kumimoji="1" lang="en-US" altLang="ja-JP" baseline="0" dirty="0"/>
              <a:t>And as a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we restrict seniority zero configurations. It is significant drawback of our model.</a:t>
            </a:r>
          </a:p>
          <a:p>
            <a:r>
              <a:rPr kumimoji="1" lang="en-US" altLang="ja-JP" baseline="0" dirty="0"/>
              <a:t>In the previous work, this setup reproduce the fission property qualitatively. And Quantifiability is not perfect.</a:t>
            </a:r>
          </a:p>
          <a:p>
            <a:r>
              <a:rPr kumimoji="1" lang="en-US" altLang="ja-JP" baseline="0" dirty="0"/>
              <a:t>Imposing axial symmetry and we calculate PES as a function of Q2 and Q3.</a:t>
            </a:r>
          </a:p>
          <a:p>
            <a:r>
              <a:rPr kumimoji="1" lang="en-US" altLang="ja-JP" baseline="0" dirty="0"/>
              <a:t>At this point pairing is not included and monopole pairing is included when we perform GCM.</a:t>
            </a:r>
          </a:p>
          <a:p>
            <a:r>
              <a:rPr kumimoji="1" lang="en-US" altLang="ja-JP" baseline="0" dirty="0"/>
              <a:t>As a imaginary part gamma, we use these values. They are estimated from the experiment.</a:t>
            </a:r>
          </a:p>
          <a:p>
            <a:endParaRPr kumimoji="1" lang="en-US" altLang="ja-JP" baseline="0" dirty="0"/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35902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CDEF4-15F0-F853-35E1-81C10ADF0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7052E2-59D9-8E05-7E29-343F415959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844421-C318-74D4-7063-B3D1D0F56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Along the previous fission</a:t>
            </a:r>
            <a:r>
              <a:rPr kumimoji="1" lang="en-US" altLang="ja-JP" baseline="0" dirty="0"/>
              <a:t> path we take GCM basis and plot them as a function of Q2.</a:t>
            </a:r>
          </a:p>
          <a:p>
            <a:r>
              <a:rPr kumimoji="1" lang="en-US" altLang="ja-JP" baseline="0" dirty="0"/>
              <a:t>As shown in PES after the1st barrier deformation become parity asymmetric and in our calculation we take account it.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We can confirm 1</a:t>
            </a:r>
            <a:r>
              <a:rPr kumimoji="1" lang="en-US" altLang="ja-JP" baseline="30000" dirty="0"/>
              <a:t>st</a:t>
            </a:r>
            <a:r>
              <a:rPr kumimoji="1" lang="en-US" altLang="ja-JP" baseline="0" dirty="0"/>
              <a:t> and 2</a:t>
            </a:r>
            <a:r>
              <a:rPr kumimoji="1" lang="en-US" altLang="ja-JP" baseline="30000" dirty="0"/>
              <a:t>nd</a:t>
            </a:r>
            <a:r>
              <a:rPr kumimoji="1" lang="en-US" altLang="ja-JP" baseline="0" dirty="0"/>
              <a:t> fission barrier.</a:t>
            </a:r>
          </a:p>
          <a:p>
            <a:r>
              <a:rPr kumimoji="1" lang="en-US" altLang="ja-JP" baseline="0" dirty="0"/>
              <a:t>Using these configurations we perform GCM and calculate GCM kernel.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5D2E06-D79C-D9D6-4AA7-6E0444885E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105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Along the previous fission</a:t>
            </a:r>
            <a:r>
              <a:rPr kumimoji="1" lang="en-US" altLang="ja-JP" baseline="0" dirty="0"/>
              <a:t> path we take GCM basis and plot them as a function of Q2.</a:t>
            </a:r>
          </a:p>
          <a:p>
            <a:r>
              <a:rPr kumimoji="1" lang="en-US" altLang="ja-JP" baseline="0" dirty="0"/>
              <a:t>As shown in PES after the1st barrier deformation become parity asymmetric and in our calculation we take account it.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We can confirm 1</a:t>
            </a:r>
            <a:r>
              <a:rPr kumimoji="1" lang="en-US" altLang="ja-JP" baseline="30000" dirty="0"/>
              <a:t>st</a:t>
            </a:r>
            <a:r>
              <a:rPr kumimoji="1" lang="en-US" altLang="ja-JP" baseline="0" dirty="0"/>
              <a:t> and 2</a:t>
            </a:r>
            <a:r>
              <a:rPr kumimoji="1" lang="en-US" altLang="ja-JP" baseline="30000" dirty="0"/>
              <a:t>nd</a:t>
            </a:r>
            <a:r>
              <a:rPr kumimoji="1" lang="en-US" altLang="ja-JP" baseline="0" dirty="0"/>
              <a:t> fission barrier.</a:t>
            </a:r>
          </a:p>
          <a:p>
            <a:r>
              <a:rPr kumimoji="1" lang="en-US" altLang="ja-JP" baseline="0" dirty="0"/>
              <a:t>Using these configurations we perform GCM and calculate GCM kernel.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7965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Hamiltonian matrix has the structure like this.</a:t>
            </a:r>
          </a:p>
          <a:p>
            <a:r>
              <a:rPr kumimoji="1" lang="en-US" altLang="ja-JP" dirty="0"/>
              <a:t>We set GOE at</a:t>
            </a:r>
            <a:r>
              <a:rPr kumimoji="1" lang="en-US" altLang="ja-JP" baseline="0" dirty="0"/>
              <a:t> the left end and add imaginary part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and </a:t>
            </a:r>
            <a:r>
              <a:rPr kumimoji="1" lang="en-US" altLang="ja-JP" baseline="0" dirty="0" err="1"/>
              <a:t>gamma_cap</a:t>
            </a:r>
            <a:r>
              <a:rPr kumimoji="1" lang="en-US" altLang="ja-JP" baseline="0" dirty="0"/>
              <a:t>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DFT</a:t>
            </a:r>
            <a:r>
              <a:rPr kumimoji="1" lang="en-US" altLang="ja-JP" baseline="0" dirty="0"/>
              <a:t> configuration has such block-structure and we call them </a:t>
            </a:r>
            <a:r>
              <a:rPr kumimoji="1" lang="en-US" altLang="ja-JP" dirty="0"/>
              <a:t>Q-block.</a:t>
            </a:r>
          </a:p>
          <a:p>
            <a:r>
              <a:rPr kumimoji="1" lang="en-US" altLang="ja-JP" dirty="0"/>
              <a:t>Q is deformation parameter.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Hamiltonian has such tridiagonal block structure.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Then we invert the matrix and obtain green function.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Based on the </a:t>
            </a:r>
            <a:r>
              <a:rPr kumimoji="1" lang="en-US" altLang="ja-JP" dirty="0" err="1"/>
              <a:t>datta</a:t>
            </a:r>
            <a:r>
              <a:rPr kumimoji="1" lang="en-US" altLang="ja-JP" dirty="0"/>
              <a:t> formula widely used in the mesoscopic systems evaluate fission probability.</a:t>
            </a:r>
          </a:p>
          <a:p>
            <a:r>
              <a:rPr kumimoji="1" lang="en-US" altLang="ja-JP" dirty="0"/>
              <a:t>We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9578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2542A-B941-049A-4D5F-870F805B5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A58CE5-FDE3-5587-D0B3-3A3103088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294328-CA53-DA59-B27E-678B99DE7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Hamiltonian matrix has the structure like this.</a:t>
            </a:r>
          </a:p>
          <a:p>
            <a:r>
              <a:rPr kumimoji="1" lang="en-US" altLang="ja-JP" dirty="0"/>
              <a:t>We set GOE at</a:t>
            </a:r>
            <a:r>
              <a:rPr kumimoji="1" lang="en-US" altLang="ja-JP" baseline="0" dirty="0"/>
              <a:t> the left end and add imaginary part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and </a:t>
            </a:r>
            <a:r>
              <a:rPr kumimoji="1" lang="en-US" altLang="ja-JP" baseline="0" dirty="0" err="1"/>
              <a:t>gamma_cap</a:t>
            </a:r>
            <a:r>
              <a:rPr kumimoji="1" lang="en-US" altLang="ja-JP" baseline="0" dirty="0"/>
              <a:t>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DFT</a:t>
            </a:r>
            <a:r>
              <a:rPr kumimoji="1" lang="en-US" altLang="ja-JP" baseline="0" dirty="0"/>
              <a:t> configuration has such block-structure and we call them </a:t>
            </a:r>
            <a:r>
              <a:rPr kumimoji="1" lang="en-US" altLang="ja-JP" dirty="0"/>
              <a:t>Q-block.</a:t>
            </a:r>
          </a:p>
          <a:p>
            <a:r>
              <a:rPr kumimoji="1" lang="en-US" altLang="ja-JP" dirty="0"/>
              <a:t>Q is deformation parameter.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Hamiltonian has such tridiagonal block structure.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Then we invert the matrix and obtain green function.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Based on the </a:t>
            </a:r>
            <a:r>
              <a:rPr kumimoji="1" lang="en-US" altLang="ja-JP" dirty="0" err="1"/>
              <a:t>datta</a:t>
            </a:r>
            <a:r>
              <a:rPr kumimoji="1" lang="en-US" altLang="ja-JP" dirty="0"/>
              <a:t> formula widely used in the mesoscopic systems evaluate fission probability.</a:t>
            </a:r>
          </a:p>
          <a:p>
            <a:r>
              <a:rPr kumimoji="1" lang="en-US" altLang="ja-JP" dirty="0"/>
              <a:t>We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0739DC-7282-0407-E986-962A4EEF1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168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17648-610B-9D00-A02E-B0EBC2241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637EE1-6305-AA2B-CEEE-D9D0F29F6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B38E6D-8161-DC02-8DBC-6520B3774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</a:t>
            </a:r>
            <a:r>
              <a:rPr kumimoji="1" lang="en-US" altLang="ja-JP" baseline="0" dirty="0"/>
              <a:t> this talk, chi-squared distribution is most important one.</a:t>
            </a:r>
          </a:p>
          <a:p>
            <a:r>
              <a:rPr kumimoji="1" lang="en-US" altLang="ja-JP" baseline="0" dirty="0"/>
              <a:t>chi-squared distribution is defined by this formula and nu is called </a:t>
            </a:r>
            <a:r>
              <a:rPr kumimoji="1" lang="en-US" altLang="ja-JP" baseline="0" dirty="0" err="1"/>
              <a:t>DoF</a:t>
            </a:r>
            <a:r>
              <a:rPr kumimoji="1" lang="en-US" altLang="ja-JP" baseline="0" dirty="0"/>
              <a:t>.</a:t>
            </a:r>
          </a:p>
          <a:p>
            <a:r>
              <a:rPr kumimoji="1" lang="en-US" altLang="ja-JP" baseline="0" dirty="0"/>
              <a:t>chi-squared distribution is sum of squared gauss distribution and nu corresponds to the number of gauss dist.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the nuclear physics, chi-squared distribution play role for the compound nucleus reaction.</a:t>
            </a:r>
          </a:p>
          <a:p>
            <a:r>
              <a:rPr kumimoji="1" lang="en-US" altLang="ja-JP" baseline="0" dirty="0"/>
              <a:t>Lets consider neutron is absorbed by the target nuclei and compound nucleus is formed.</a:t>
            </a:r>
          </a:p>
          <a:p>
            <a:r>
              <a:rPr kumimoji="1" lang="en-US" altLang="ja-JP" baseline="0" dirty="0"/>
              <a:t>We use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as a decay width of neutron emission and it is called neutron width. </a:t>
            </a:r>
          </a:p>
          <a:p>
            <a:r>
              <a:rPr kumimoji="1" lang="en-US" altLang="ja-JP" baseline="0" dirty="0"/>
              <a:t>The neutron emission probability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is known to follow the chi-squared distribution with nu=1.</a:t>
            </a:r>
          </a:p>
          <a:p>
            <a:r>
              <a:rPr kumimoji="1" lang="en-US" altLang="ja-JP" baseline="0" dirty="0"/>
              <a:t>This fact was pointed out by the porter Thomas and this distribution is called PT distribution.</a:t>
            </a:r>
          </a:p>
          <a:p>
            <a:r>
              <a:rPr kumimoji="1" lang="en-US" altLang="ja-JP" baseline="0" dirty="0"/>
              <a:t>This is most well known example.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2699EC-E5DF-0436-FF7D-52F7A1968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85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A17DE-2ED0-7085-21C4-75B9D2B02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B7EE88-4249-5BE5-DFF1-B473D42CC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0461192-AD3A-04BB-6AA5-1B50596BAC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Along the previous fission</a:t>
            </a:r>
            <a:r>
              <a:rPr kumimoji="1" lang="en-US" altLang="ja-JP" baseline="0" dirty="0"/>
              <a:t> path we take GCM basis and plot them as a function of Q2.</a:t>
            </a:r>
          </a:p>
          <a:p>
            <a:r>
              <a:rPr kumimoji="1" lang="en-US" altLang="ja-JP" baseline="0" dirty="0"/>
              <a:t>As shown in PES after the1st barrier deformation become parity asymmetric and in our calculation we take account it.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We can confirm 1</a:t>
            </a:r>
            <a:r>
              <a:rPr kumimoji="1" lang="en-US" altLang="ja-JP" baseline="30000" dirty="0"/>
              <a:t>st</a:t>
            </a:r>
            <a:r>
              <a:rPr kumimoji="1" lang="en-US" altLang="ja-JP" baseline="0" dirty="0"/>
              <a:t> and 2</a:t>
            </a:r>
            <a:r>
              <a:rPr kumimoji="1" lang="en-US" altLang="ja-JP" baseline="30000" dirty="0"/>
              <a:t>nd</a:t>
            </a:r>
            <a:r>
              <a:rPr kumimoji="1" lang="en-US" altLang="ja-JP" baseline="0" dirty="0"/>
              <a:t> fission barrier.</a:t>
            </a:r>
          </a:p>
          <a:p>
            <a:r>
              <a:rPr kumimoji="1" lang="en-US" altLang="ja-JP" baseline="0" dirty="0"/>
              <a:t>Using these configurations we perform GCM and calculate GCM kernel.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FD0470-782D-834F-3C50-9BB889F71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204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3584789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88F82-E171-9B14-8FCD-2F20C04D6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D8A419-AE45-BEED-9264-2D4609A7E7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4363E3A-EF3D-CBD5-7655-EAAB7714B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9367411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910D9-E07D-18D7-5BA4-4D5B58214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842FE3-6CAE-7A2A-959C-31C38A378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243E34-35B2-A483-F449-59D01B194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</a:t>
            </a:r>
            <a:r>
              <a:rPr kumimoji="1" lang="en-US" altLang="ja-JP" baseline="0" dirty="0"/>
              <a:t> this talk, chi-squared distribution is most important one.</a:t>
            </a:r>
          </a:p>
          <a:p>
            <a:r>
              <a:rPr kumimoji="1" lang="en-US" altLang="ja-JP" baseline="0" dirty="0"/>
              <a:t>chi-squared distribution is defined by this formula and nu is called </a:t>
            </a:r>
            <a:r>
              <a:rPr kumimoji="1" lang="en-US" altLang="ja-JP" baseline="0" dirty="0" err="1"/>
              <a:t>DoF</a:t>
            </a:r>
            <a:r>
              <a:rPr kumimoji="1" lang="en-US" altLang="ja-JP" baseline="0" dirty="0"/>
              <a:t>.</a:t>
            </a:r>
          </a:p>
          <a:p>
            <a:r>
              <a:rPr kumimoji="1" lang="en-US" altLang="ja-JP" baseline="0" dirty="0"/>
              <a:t>chi-squared distribution is sum of squared gauss distribution and nu corresponds to the number of gauss dist.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the nuclear physics, chi-squared distribution play role for the compound nucleus reaction.</a:t>
            </a:r>
          </a:p>
          <a:p>
            <a:r>
              <a:rPr kumimoji="1" lang="en-US" altLang="ja-JP" baseline="0" dirty="0"/>
              <a:t>Lets consider neutron is absorbed by the target nuclei and compound nucleus is formed.</a:t>
            </a:r>
          </a:p>
          <a:p>
            <a:r>
              <a:rPr kumimoji="1" lang="en-US" altLang="ja-JP" baseline="0" dirty="0"/>
              <a:t>We use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as a decay width of neutron emission and it is called neutron width. </a:t>
            </a:r>
          </a:p>
          <a:p>
            <a:r>
              <a:rPr kumimoji="1" lang="en-US" altLang="ja-JP" baseline="0" dirty="0"/>
              <a:t>The neutron emission probability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is known to follow the chi-squared distribution with nu=1.</a:t>
            </a:r>
          </a:p>
          <a:p>
            <a:r>
              <a:rPr kumimoji="1" lang="en-US" altLang="ja-JP" baseline="0" dirty="0"/>
              <a:t>This fact was pointed out by the porter Thomas and this distribution is called PT distribution.</a:t>
            </a:r>
          </a:p>
          <a:p>
            <a:r>
              <a:rPr kumimoji="1" lang="en-US" altLang="ja-JP" baseline="0" dirty="0"/>
              <a:t>This is most well known example.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B8FC0C-CAB2-5B25-0871-28E8BA1CE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96745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9A9ED-C6A3-F585-1679-7DB2B1F74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9CC3BD-19CB-3E69-C328-D9BE910D6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3854E5-198C-3E1B-B7F0-C445CF581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We</a:t>
            </a:r>
            <a:r>
              <a:rPr kumimoji="1" lang="en-US" altLang="ja-JP" baseline="0" dirty="0"/>
              <a:t> apply our DFT based fission model to the induced fission of 235U.</a:t>
            </a:r>
          </a:p>
          <a:p>
            <a:r>
              <a:rPr kumimoji="1" lang="en-US" altLang="ja-JP" baseline="0" dirty="0"/>
              <a:t>We list detail of the calculation.</a:t>
            </a:r>
          </a:p>
          <a:p>
            <a:r>
              <a:rPr kumimoji="1" lang="en-US" altLang="ja-JP" baseline="0" dirty="0"/>
              <a:t>As a density functional we use undef1.</a:t>
            </a:r>
          </a:p>
          <a:p>
            <a:r>
              <a:rPr kumimoji="1" lang="en-US" altLang="ja-JP" baseline="0" dirty="0"/>
              <a:t>And as a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we restrict seniority zero configurations. It is significant drawback of our model.</a:t>
            </a:r>
          </a:p>
          <a:p>
            <a:r>
              <a:rPr kumimoji="1" lang="en-US" altLang="ja-JP" baseline="0" dirty="0"/>
              <a:t>In the previous work, this setup reproduce the fission property qualitatively. And Quantifiability is not perfect.</a:t>
            </a:r>
          </a:p>
          <a:p>
            <a:r>
              <a:rPr kumimoji="1" lang="en-US" altLang="ja-JP" baseline="0" dirty="0"/>
              <a:t>Imposing axial symmetry and we calculate PES as a function of Q2 and Q3.</a:t>
            </a:r>
          </a:p>
          <a:p>
            <a:r>
              <a:rPr kumimoji="1" lang="en-US" altLang="ja-JP" baseline="0" dirty="0"/>
              <a:t>At this point pairing is not included and monopole pairing is included when we perform GCM.</a:t>
            </a:r>
          </a:p>
          <a:p>
            <a:r>
              <a:rPr kumimoji="1" lang="en-US" altLang="ja-JP" baseline="0" dirty="0"/>
              <a:t>As a imaginary part gamma, we use these values. They are estimated from the experiment.</a:t>
            </a:r>
          </a:p>
          <a:p>
            <a:endParaRPr kumimoji="1" lang="en-US" altLang="ja-JP" baseline="0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060C1A-2A75-C17F-E9CB-704F6A01DE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3772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651A1-51A0-8361-9027-5C887D72B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6EB037-F330-2C13-39F8-2E33E8D6C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4C0BC6-E75A-D545-FC39-17FB4A563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We</a:t>
            </a:r>
            <a:r>
              <a:rPr kumimoji="1" lang="en-US" altLang="ja-JP" baseline="0" dirty="0"/>
              <a:t> apply our DFT based fission model to the induced fission of 235U.</a:t>
            </a:r>
          </a:p>
          <a:p>
            <a:r>
              <a:rPr kumimoji="1" lang="en-US" altLang="ja-JP" baseline="0" dirty="0"/>
              <a:t>We list detail of the calculation.</a:t>
            </a:r>
          </a:p>
          <a:p>
            <a:r>
              <a:rPr kumimoji="1" lang="en-US" altLang="ja-JP" baseline="0" dirty="0"/>
              <a:t>As a density functional we use undef1.</a:t>
            </a:r>
          </a:p>
          <a:p>
            <a:r>
              <a:rPr kumimoji="1" lang="en-US" altLang="ja-JP" baseline="0" dirty="0"/>
              <a:t>And as a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we restrict seniority zero configurations. It is significant drawback of our model.</a:t>
            </a:r>
          </a:p>
          <a:p>
            <a:r>
              <a:rPr kumimoji="1" lang="en-US" altLang="ja-JP" baseline="0" dirty="0"/>
              <a:t>In the previous work, this setup reproduce the fission property qualitatively. And Quantifiability is not perfect.</a:t>
            </a:r>
          </a:p>
          <a:p>
            <a:r>
              <a:rPr kumimoji="1" lang="en-US" altLang="ja-JP" baseline="0" dirty="0"/>
              <a:t>Imposing axial symmetry and we calculate PES as a function of Q2 and Q3.</a:t>
            </a:r>
          </a:p>
          <a:p>
            <a:r>
              <a:rPr kumimoji="1" lang="en-US" altLang="ja-JP" baseline="0" dirty="0"/>
              <a:t>At this point pairing is not included and monopole pairing is included when we perform GCM.</a:t>
            </a:r>
          </a:p>
          <a:p>
            <a:r>
              <a:rPr kumimoji="1" lang="en-US" altLang="ja-JP" baseline="0" dirty="0"/>
              <a:t>As a imaginary part gamma, we use these values. They are estimated from the experiment.</a:t>
            </a:r>
          </a:p>
          <a:p>
            <a:endParaRPr kumimoji="1" lang="en-US" altLang="ja-JP" baseline="0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8A347B-36A6-1C41-2473-FC3733FC10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541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94060-824E-4746-E2FD-1DC8D741C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B1E5D47-61AE-7D1E-E602-01C05907B7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E05B17-704C-598B-4259-C0B54A466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Along the previous fission</a:t>
            </a:r>
            <a:r>
              <a:rPr kumimoji="1" lang="en-US" altLang="ja-JP" baseline="0" dirty="0"/>
              <a:t> path we take GCM basis and plot them as a function of Q2.</a:t>
            </a:r>
          </a:p>
          <a:p>
            <a:r>
              <a:rPr kumimoji="1" lang="en-US" altLang="ja-JP" baseline="0" dirty="0"/>
              <a:t>As shown in PES after the1st barrier deformation become parity asymmetric and in our calculation we take account it.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We can confirm 1</a:t>
            </a:r>
            <a:r>
              <a:rPr kumimoji="1" lang="en-US" altLang="ja-JP" baseline="30000" dirty="0"/>
              <a:t>st</a:t>
            </a:r>
            <a:r>
              <a:rPr kumimoji="1" lang="en-US" altLang="ja-JP" baseline="0" dirty="0"/>
              <a:t> and 2</a:t>
            </a:r>
            <a:r>
              <a:rPr kumimoji="1" lang="en-US" altLang="ja-JP" baseline="30000" dirty="0"/>
              <a:t>nd</a:t>
            </a:r>
            <a:r>
              <a:rPr kumimoji="1" lang="en-US" altLang="ja-JP" baseline="0" dirty="0"/>
              <a:t> fission barrier.</a:t>
            </a:r>
          </a:p>
          <a:p>
            <a:r>
              <a:rPr kumimoji="1" lang="en-US" altLang="ja-JP" baseline="0" dirty="0"/>
              <a:t>Using these configurations we perform GCM and calculate GCM kernel.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DD4077-4348-B391-BB67-AA042EC964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93842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73D43-2355-EAE1-6E52-2E1872AC2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7A2869-2225-A030-B171-5E9C42D602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46166E-EDD1-7F8C-8FC5-18662237F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414881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6CE5-20F0-12A9-167D-1DB0CA77B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1364F9-6923-D326-F706-B001FDBAB4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FDB1F3-3314-7731-817D-6399E53B0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37667001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ADA3F-D141-D637-A99F-9116620FA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A3AF6A-E50D-656C-5C6F-E7ABF12F8C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DD5D77-2FF7-9559-2F72-B89DC7F00E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928530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</a:t>
            </a:r>
            <a:r>
              <a:rPr kumimoji="1" lang="en-US" altLang="ja-JP" baseline="0" dirty="0"/>
              <a:t> this talk, chi-squared distribution is most important one.</a:t>
            </a:r>
          </a:p>
          <a:p>
            <a:r>
              <a:rPr kumimoji="1" lang="en-US" altLang="ja-JP" baseline="0" dirty="0"/>
              <a:t>chi-squared distribution is defined by this formula and nu is called </a:t>
            </a:r>
            <a:r>
              <a:rPr kumimoji="1" lang="en-US" altLang="ja-JP" baseline="0" dirty="0" err="1"/>
              <a:t>DoF</a:t>
            </a:r>
            <a:r>
              <a:rPr kumimoji="1" lang="en-US" altLang="ja-JP" baseline="0" dirty="0"/>
              <a:t>.</a:t>
            </a:r>
          </a:p>
          <a:p>
            <a:r>
              <a:rPr kumimoji="1" lang="en-US" altLang="ja-JP" baseline="0" dirty="0"/>
              <a:t>chi-squared distribution is sum of squared gauss distribution and nu corresponds to the number of gauss dist.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the nuclear physics, chi-squared distribution play role for the compound nucleus reaction.</a:t>
            </a:r>
          </a:p>
          <a:p>
            <a:r>
              <a:rPr kumimoji="1" lang="en-US" altLang="ja-JP" baseline="0" dirty="0"/>
              <a:t>Lets consider neutron is absorbed by the target nuclei and compound nucleus is formed.</a:t>
            </a:r>
          </a:p>
          <a:p>
            <a:r>
              <a:rPr kumimoji="1" lang="en-US" altLang="ja-JP" baseline="0" dirty="0"/>
              <a:t>We use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as a decay width of neutron emission and it is called neutron width. </a:t>
            </a:r>
          </a:p>
          <a:p>
            <a:r>
              <a:rPr kumimoji="1" lang="en-US" altLang="ja-JP" baseline="0" dirty="0"/>
              <a:t>The neutron emission probability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is known to follow the chi-squared distribution with nu=1.</a:t>
            </a:r>
          </a:p>
          <a:p>
            <a:r>
              <a:rPr kumimoji="1" lang="en-US" altLang="ja-JP" baseline="0" dirty="0"/>
              <a:t>This fact was pointed out by the porter Thomas and this distribution is called PT distribution.</a:t>
            </a:r>
          </a:p>
          <a:p>
            <a:r>
              <a:rPr kumimoji="1" lang="en-US" altLang="ja-JP" baseline="0" dirty="0"/>
              <a:t>This is most well known example.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69733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BC798-0455-70C6-A328-C0A0C9367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49C05B-D3C2-B1F8-DDDB-08ECC8B8F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B71257-9BAD-2540-A202-898EADBE5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7478709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99343-11FE-7752-CC37-1B7461BE2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DA52E3-90C2-2C92-3CC6-8CC714B64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B7D853-4387-E8EE-E57D-D9A8D719E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147087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42570-EF2B-2686-BBC3-BACEC3335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4F94BC-5FEE-1C2B-7850-C4AA9FA19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C19793-4A37-5B58-0FEB-A291390B89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36523644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43E55-4D3F-EA3C-4B02-97A1F3E52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C8F311-11E2-3FC0-389E-D51567271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51E8B-3A25-3263-598F-1CCF5650D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18390777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22319-9353-E37F-4A98-177A377D6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5DF3BC-2871-95AC-A567-3DC315C6F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F0B12A-E051-2D3F-FDE7-D62FBAFAB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17509075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CAC3C-4AFA-CFBA-AE27-95C4F072A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0ED512-B92D-D607-AA33-DD4DED824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449634-C8C4-A235-9A16-1D65404C9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6036499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D2D46-9AEA-4851-495E-4EFF946E7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8A70C9-FED8-6652-BC0C-96A2787C7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F73C90-909E-34AD-E7FE-82DCADB06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To</a:t>
            </a:r>
            <a:r>
              <a:rPr kumimoji="1" lang="en-US" altLang="ja-JP" baseline="0" dirty="0"/>
              <a:t> advance our understanding about fission distribution, we apply F projection technique.</a:t>
            </a:r>
          </a:p>
          <a:p>
            <a:r>
              <a:rPr kumimoji="1" lang="en-US" altLang="ja-JP" baseline="0" dirty="0"/>
              <a:t>We prepare projection operator P and Q.</a:t>
            </a:r>
          </a:p>
          <a:p>
            <a:r>
              <a:rPr kumimoji="1" lang="en-US" altLang="ja-JP" baseline="0" dirty="0"/>
              <a:t>Then we divide model space and construct effective Hamiltonian for the P space.</a:t>
            </a:r>
          </a:p>
          <a:p>
            <a:r>
              <a:rPr kumimoji="1" lang="en-US" altLang="ja-JP" baseline="0" dirty="0" err="1"/>
              <a:t>Heff</a:t>
            </a:r>
            <a:r>
              <a:rPr kumimoji="1" lang="en-US" altLang="ja-JP" baseline="0" dirty="0"/>
              <a:t> is defined by this equation.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our setup we use GOE as P space. Remember that Left GOE corresponds to the compound nucleus.</a:t>
            </a:r>
          </a:p>
          <a:p>
            <a:r>
              <a:rPr kumimoji="1" lang="en-US" altLang="ja-JP" baseline="0" dirty="0"/>
              <a:t>And we use other Q-blocks as Q. The important point is there are imaginary component at the right end and due to it </a:t>
            </a:r>
            <a:r>
              <a:rPr kumimoji="1" lang="en-US" altLang="ja-JP" baseline="0" dirty="0" err="1"/>
              <a:t>Eeff</a:t>
            </a:r>
            <a:r>
              <a:rPr kumimoji="1" lang="en-US" altLang="ja-JP" baseline="0" dirty="0"/>
              <a:t> has also imaginary part.</a:t>
            </a:r>
          </a:p>
          <a:p>
            <a:r>
              <a:rPr kumimoji="1" lang="en-US" altLang="ja-JP" baseline="0" dirty="0"/>
              <a:t>And </a:t>
            </a:r>
            <a:r>
              <a:rPr kumimoji="1" lang="en-US" altLang="ja-JP" baseline="0" dirty="0" err="1"/>
              <a:t>Gamma_eff</a:t>
            </a:r>
            <a:r>
              <a:rPr kumimoji="1" lang="en-US" altLang="ja-JP" baseline="0" dirty="0"/>
              <a:t> corresponds fission width for compound states.</a:t>
            </a:r>
          </a:p>
          <a:p>
            <a:endParaRPr kumimoji="1" lang="en-US" altLang="ja-JP" baseline="0" dirty="0"/>
          </a:p>
          <a:p>
            <a:endParaRPr kumimoji="1" lang="en-US" altLang="ja-JP" baseline="0" dirty="0"/>
          </a:p>
        </p:txBody>
      </p:sp>
    </p:spTree>
    <p:extLst>
      <p:ext uri="{BB962C8B-B14F-4D97-AF65-F5344CB8AC3E}">
        <p14:creationId xmlns:p14="http://schemas.microsoft.com/office/powerpoint/2010/main" val="33880733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97BD1-6C27-2160-5198-3FA31B7EF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6390F7-94B8-6DD5-7ACE-B0A6707A2D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4C319A-F68D-5F15-BA01-5BBDB7422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 the induced fission both Deformation and Excitation are important</a:t>
            </a:r>
          </a:p>
          <a:p>
            <a:r>
              <a:rPr kumimoji="1" lang="en-US" altLang="ja-JP" dirty="0"/>
              <a:t>So In our approach we extend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ansatz and superpose not only local ground states but also excited states.</a:t>
            </a:r>
          </a:p>
          <a:p>
            <a:r>
              <a:rPr kumimoji="1" lang="en-US" altLang="ja-JP" dirty="0"/>
              <a:t>Phi is slater determinant,</a:t>
            </a:r>
            <a:r>
              <a:rPr kumimoji="1" lang="en-US" altLang="ja-JP" baseline="0" dirty="0"/>
              <a:t> Q is deformation parameter and </a:t>
            </a:r>
            <a:r>
              <a:rPr kumimoji="1" lang="en-US" altLang="ja-JP" baseline="0" dirty="0" err="1"/>
              <a:t>E_i</a:t>
            </a:r>
            <a:r>
              <a:rPr kumimoji="1" lang="en-US" altLang="ja-JP" baseline="0" dirty="0"/>
              <a:t> is excitation energy of the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As shown in this picture we prepare many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states at each Q and superpose them.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Our method can</a:t>
            </a:r>
            <a:r>
              <a:rPr kumimoji="1" lang="en-US" altLang="ja-JP" baseline="0" dirty="0"/>
              <a:t> be considered as</a:t>
            </a:r>
            <a:r>
              <a:rPr kumimoji="1" lang="en-US" altLang="ja-JP" dirty="0"/>
              <a:t> a combination of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and shell model like approach.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1D4148-869D-C2BF-1122-2E630EA52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6922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0598-1699-EAFC-8E9B-1126A527E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25694C-2F0F-F802-5CD1-887911C12D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6F0361-90F6-88C0-97B7-8D89018A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 the induced fission both Deformation and Excitation are important</a:t>
            </a:r>
          </a:p>
          <a:p>
            <a:r>
              <a:rPr kumimoji="1" lang="en-US" altLang="ja-JP" dirty="0"/>
              <a:t>So In our approach we extend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ansatz and superpose not only local ground states but also excited states.</a:t>
            </a:r>
          </a:p>
          <a:p>
            <a:r>
              <a:rPr kumimoji="1" lang="en-US" altLang="ja-JP" dirty="0"/>
              <a:t>Phi is slater determinant,</a:t>
            </a:r>
            <a:r>
              <a:rPr kumimoji="1" lang="en-US" altLang="ja-JP" baseline="0" dirty="0"/>
              <a:t> Q is deformation parameter and </a:t>
            </a:r>
            <a:r>
              <a:rPr kumimoji="1" lang="en-US" altLang="ja-JP" baseline="0" dirty="0" err="1"/>
              <a:t>E_i</a:t>
            </a:r>
            <a:r>
              <a:rPr kumimoji="1" lang="en-US" altLang="ja-JP" baseline="0" dirty="0"/>
              <a:t> is excitation energy of the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As shown in this picture we prepare many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states at each Q and superpose them.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Our method can</a:t>
            </a:r>
            <a:r>
              <a:rPr kumimoji="1" lang="en-US" altLang="ja-JP" baseline="0" dirty="0"/>
              <a:t> be considered as</a:t>
            </a:r>
            <a:r>
              <a:rPr kumimoji="1" lang="en-US" altLang="ja-JP" dirty="0"/>
              <a:t> a combination of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and shell model like approach.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F77BD9-85D5-329A-4586-4BBAE74566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7088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89E55-9FCA-8986-FC0C-9E4297FC8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4592F0-3B09-3F51-E8D0-093987FF5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44C9FE-C15B-343E-3CBB-7459EFB58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 the induced fission both Deformation and Excitation are important</a:t>
            </a:r>
          </a:p>
          <a:p>
            <a:r>
              <a:rPr kumimoji="1" lang="en-US" altLang="ja-JP" dirty="0"/>
              <a:t>So In our approach we extend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ansatz and superpose not only local ground states but also excited states.</a:t>
            </a:r>
          </a:p>
          <a:p>
            <a:r>
              <a:rPr kumimoji="1" lang="en-US" altLang="ja-JP" dirty="0"/>
              <a:t>Phi is slater determinant,</a:t>
            </a:r>
            <a:r>
              <a:rPr kumimoji="1" lang="en-US" altLang="ja-JP" baseline="0" dirty="0"/>
              <a:t> Q is deformation parameter and </a:t>
            </a:r>
            <a:r>
              <a:rPr kumimoji="1" lang="en-US" altLang="ja-JP" baseline="0" dirty="0" err="1"/>
              <a:t>E_i</a:t>
            </a:r>
            <a:r>
              <a:rPr kumimoji="1" lang="en-US" altLang="ja-JP" baseline="0" dirty="0"/>
              <a:t> is excitation energy of the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As shown in this picture we prepare many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states at each Q and superpose them.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Our method can</a:t>
            </a:r>
            <a:r>
              <a:rPr kumimoji="1" lang="en-US" altLang="ja-JP" baseline="0" dirty="0"/>
              <a:t> be considered as</a:t>
            </a:r>
            <a:r>
              <a:rPr kumimoji="1" lang="en-US" altLang="ja-JP" dirty="0"/>
              <a:t> a combination of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and shell model like approach.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2A65B3-18F3-4CF2-BCB2-6BF080A391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936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ADAD3-66BF-1B09-25E3-642A950A4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B61DB5-B01D-15A0-5E65-C609629EB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1B0B0C-AA0A-A76F-80FD-0D76DCADC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</a:t>
            </a:r>
            <a:r>
              <a:rPr kumimoji="1" lang="en-US" altLang="ja-JP" baseline="0" dirty="0"/>
              <a:t> this talk, chi-squared distribution is most important one.</a:t>
            </a:r>
          </a:p>
          <a:p>
            <a:r>
              <a:rPr kumimoji="1" lang="en-US" altLang="ja-JP" baseline="0" dirty="0"/>
              <a:t>chi-squared distribution is defined by this formula and nu is called </a:t>
            </a:r>
            <a:r>
              <a:rPr kumimoji="1" lang="en-US" altLang="ja-JP" baseline="0" dirty="0" err="1"/>
              <a:t>DoF</a:t>
            </a:r>
            <a:r>
              <a:rPr kumimoji="1" lang="en-US" altLang="ja-JP" baseline="0" dirty="0"/>
              <a:t>.</a:t>
            </a:r>
          </a:p>
          <a:p>
            <a:r>
              <a:rPr kumimoji="1" lang="en-US" altLang="ja-JP" baseline="0" dirty="0"/>
              <a:t>chi-squared distribution is sum of squared gauss distribution and nu corresponds to the number of gauss dist.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the nuclear physics, chi-squared distribution play role for the compound nucleus reaction.</a:t>
            </a:r>
          </a:p>
          <a:p>
            <a:r>
              <a:rPr kumimoji="1" lang="en-US" altLang="ja-JP" baseline="0" dirty="0"/>
              <a:t>Lets consider neutron is absorbed by the target nuclei and compound nucleus is formed.</a:t>
            </a:r>
          </a:p>
          <a:p>
            <a:r>
              <a:rPr kumimoji="1" lang="en-US" altLang="ja-JP" baseline="0" dirty="0"/>
              <a:t>We use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as a decay width of neutron emission and it is called neutron width. </a:t>
            </a:r>
          </a:p>
          <a:p>
            <a:r>
              <a:rPr kumimoji="1" lang="en-US" altLang="ja-JP" baseline="0" dirty="0"/>
              <a:t>The neutron emission probability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is known to follow the chi-squared distribution with nu=1.</a:t>
            </a:r>
          </a:p>
          <a:p>
            <a:r>
              <a:rPr kumimoji="1" lang="en-US" altLang="ja-JP" baseline="0" dirty="0"/>
              <a:t>This fact was pointed out by the porter Thomas and this distribution is called PT distribution.</a:t>
            </a:r>
          </a:p>
          <a:p>
            <a:r>
              <a:rPr kumimoji="1" lang="en-US" altLang="ja-JP" baseline="0" dirty="0"/>
              <a:t>This is most well known example.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6093B3-3066-0FEA-EE06-A573CB12D0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3113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E79A3-0D78-B10E-66BF-6A15C249B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F5A7C3-EDC9-3B1A-CDC0-C43BBF0FB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A8DF38-DB80-A3B1-BEBE-3898373F3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 the induced fission both Deformation and Excitation are important</a:t>
            </a:r>
          </a:p>
          <a:p>
            <a:r>
              <a:rPr kumimoji="1" lang="en-US" altLang="ja-JP" dirty="0"/>
              <a:t>So In our approach we extend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ansatz and superpose not only local ground states but also excited states.</a:t>
            </a:r>
          </a:p>
          <a:p>
            <a:r>
              <a:rPr kumimoji="1" lang="en-US" altLang="ja-JP" dirty="0"/>
              <a:t>Phi is slater determinant,</a:t>
            </a:r>
            <a:r>
              <a:rPr kumimoji="1" lang="en-US" altLang="ja-JP" baseline="0" dirty="0"/>
              <a:t> Q is deformation parameter and </a:t>
            </a:r>
            <a:r>
              <a:rPr kumimoji="1" lang="en-US" altLang="ja-JP" baseline="0" dirty="0" err="1"/>
              <a:t>E_i</a:t>
            </a:r>
            <a:r>
              <a:rPr kumimoji="1" lang="en-US" altLang="ja-JP" baseline="0" dirty="0"/>
              <a:t> is excitation energy of the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As shown in this picture we prepare many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states at each Q and superpose them.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Our method can</a:t>
            </a:r>
            <a:r>
              <a:rPr kumimoji="1" lang="en-US" altLang="ja-JP" baseline="0" dirty="0"/>
              <a:t> be considered as</a:t>
            </a:r>
            <a:r>
              <a:rPr kumimoji="1" lang="en-US" altLang="ja-JP" dirty="0"/>
              <a:t> a combination of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and shell model like approach.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CC456E-41E8-B8E4-0A3F-FE7865649E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648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</a:t>
            </a:r>
            <a:r>
              <a:rPr kumimoji="1" lang="en-US" altLang="ja-JP" baseline="0" dirty="0"/>
              <a:t> this talk, chi-squared distribution is most important one.</a:t>
            </a:r>
          </a:p>
          <a:p>
            <a:r>
              <a:rPr kumimoji="1" lang="en-US" altLang="ja-JP" baseline="0" dirty="0"/>
              <a:t>chi-squared distribution is defined by this formula and nu is called </a:t>
            </a:r>
            <a:r>
              <a:rPr kumimoji="1" lang="en-US" altLang="ja-JP" baseline="0" dirty="0" err="1"/>
              <a:t>DoF</a:t>
            </a:r>
            <a:r>
              <a:rPr kumimoji="1" lang="en-US" altLang="ja-JP" baseline="0" dirty="0"/>
              <a:t>.</a:t>
            </a:r>
          </a:p>
          <a:p>
            <a:r>
              <a:rPr kumimoji="1" lang="en-US" altLang="ja-JP" baseline="0" dirty="0"/>
              <a:t>chi-squared distribution is sum of squared gauss distribution and nu corresponds to the number of gauss dist.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the nuclear physics, chi-squared distribution play role for the compound nucleus reaction.</a:t>
            </a:r>
          </a:p>
          <a:p>
            <a:r>
              <a:rPr kumimoji="1" lang="en-US" altLang="ja-JP" baseline="0" dirty="0"/>
              <a:t>Lets consider neutron is absorbed by the target nuclei and compound nucleus is formed.</a:t>
            </a:r>
          </a:p>
          <a:p>
            <a:r>
              <a:rPr kumimoji="1" lang="en-US" altLang="ja-JP" baseline="0" dirty="0"/>
              <a:t>We use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as a decay width of neutron emission and it is called neutron width. </a:t>
            </a:r>
          </a:p>
          <a:p>
            <a:r>
              <a:rPr kumimoji="1" lang="en-US" altLang="ja-JP" baseline="0" dirty="0"/>
              <a:t>The neutron emission probability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is known to follow the chi-squared distribution with nu=1.</a:t>
            </a:r>
          </a:p>
          <a:p>
            <a:r>
              <a:rPr kumimoji="1" lang="en-US" altLang="ja-JP" baseline="0" dirty="0"/>
              <a:t>This fact was pointed out by the porter Thomas and this distribution is called PT distribution.</a:t>
            </a:r>
          </a:p>
          <a:p>
            <a:r>
              <a:rPr kumimoji="1" lang="en-US" altLang="ja-JP" baseline="0" dirty="0"/>
              <a:t>This is most well known example.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2689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</a:t>
            </a:r>
            <a:r>
              <a:rPr kumimoji="1" lang="en-US" altLang="ja-JP" baseline="0" dirty="0"/>
              <a:t> this talk, chi-squared distribution is most important one.</a:t>
            </a:r>
          </a:p>
          <a:p>
            <a:r>
              <a:rPr kumimoji="1" lang="en-US" altLang="ja-JP" baseline="0" dirty="0"/>
              <a:t>chi-squared distribution is defined by this formula and nu is called </a:t>
            </a:r>
            <a:r>
              <a:rPr kumimoji="1" lang="en-US" altLang="ja-JP" baseline="0" dirty="0" err="1"/>
              <a:t>DoF</a:t>
            </a:r>
            <a:r>
              <a:rPr kumimoji="1" lang="en-US" altLang="ja-JP" baseline="0" dirty="0"/>
              <a:t>.</a:t>
            </a:r>
          </a:p>
          <a:p>
            <a:r>
              <a:rPr kumimoji="1" lang="en-US" altLang="ja-JP" baseline="0" dirty="0"/>
              <a:t>chi-squared distribution is sum of squared gauss distribution and nu corresponds to the number of gauss dist.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In the nuclear physics, chi-squared distribution play role for the compound nucleus reaction.</a:t>
            </a:r>
          </a:p>
          <a:p>
            <a:r>
              <a:rPr kumimoji="1" lang="en-US" altLang="ja-JP" baseline="0" dirty="0"/>
              <a:t>Lets consider neutron is absorbed by the target nuclei and compound nucleus is formed.</a:t>
            </a:r>
          </a:p>
          <a:p>
            <a:r>
              <a:rPr kumimoji="1" lang="en-US" altLang="ja-JP" baseline="0" dirty="0"/>
              <a:t>We use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as a decay width of neutron emission and it is called neutron width. </a:t>
            </a:r>
          </a:p>
          <a:p>
            <a:r>
              <a:rPr kumimoji="1" lang="en-US" altLang="ja-JP" baseline="0" dirty="0"/>
              <a:t>The neutron emission probability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is known to follow the chi-squared distribution with nu=1.</a:t>
            </a:r>
          </a:p>
          <a:p>
            <a:r>
              <a:rPr kumimoji="1" lang="en-US" altLang="ja-JP" baseline="0" dirty="0"/>
              <a:t>This fact was pointed out by the porter Thomas and this distribution is called PT distribution.</a:t>
            </a:r>
          </a:p>
          <a:p>
            <a:r>
              <a:rPr kumimoji="1" lang="en-US" altLang="ja-JP" baseline="0" dirty="0"/>
              <a:t>This is most well known example.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29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8C15C-AB0D-D4D7-3625-40E9E794C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716FDB-94B9-39F1-295D-58D2464F14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5EB537-4299-E836-906F-5FF10CDA8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Hamiltonian matrix has the structure like this.</a:t>
            </a:r>
          </a:p>
          <a:p>
            <a:r>
              <a:rPr kumimoji="1" lang="en-US" altLang="ja-JP" dirty="0"/>
              <a:t>We set GOE at</a:t>
            </a:r>
            <a:r>
              <a:rPr kumimoji="1" lang="en-US" altLang="ja-JP" baseline="0" dirty="0"/>
              <a:t> the left end and add imaginary part </a:t>
            </a:r>
            <a:r>
              <a:rPr kumimoji="1" lang="en-US" altLang="ja-JP" baseline="0" dirty="0" err="1"/>
              <a:t>gamma_n</a:t>
            </a:r>
            <a:r>
              <a:rPr kumimoji="1" lang="en-US" altLang="ja-JP" baseline="0" dirty="0"/>
              <a:t> and </a:t>
            </a:r>
            <a:r>
              <a:rPr kumimoji="1" lang="en-US" altLang="ja-JP" baseline="0" dirty="0" err="1"/>
              <a:t>gamma_cap</a:t>
            </a:r>
            <a:r>
              <a:rPr kumimoji="1" lang="en-US" altLang="ja-JP" baseline="0" dirty="0"/>
              <a:t>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DFT</a:t>
            </a:r>
            <a:r>
              <a:rPr kumimoji="1" lang="en-US" altLang="ja-JP" baseline="0" dirty="0"/>
              <a:t> configuration has such block-structure and we call them </a:t>
            </a:r>
            <a:r>
              <a:rPr kumimoji="1" lang="en-US" altLang="ja-JP" dirty="0"/>
              <a:t>Q-block.</a:t>
            </a:r>
          </a:p>
          <a:p>
            <a:r>
              <a:rPr kumimoji="1" lang="en-US" altLang="ja-JP" dirty="0"/>
              <a:t>Q is deformation parameter.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Hamiltonian has such tridiagonal block structure.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Then we invert the matrix and obtain green function.</a:t>
            </a:r>
          </a:p>
          <a:p>
            <a:endParaRPr kumimoji="1" lang="en-US" altLang="ja-JP" dirty="0"/>
          </a:p>
          <a:p>
            <a:r>
              <a:rPr kumimoji="1" lang="en-US" altLang="ja-JP" dirty="0"/>
              <a:t>Based on the </a:t>
            </a:r>
            <a:r>
              <a:rPr kumimoji="1" lang="en-US" altLang="ja-JP" dirty="0" err="1"/>
              <a:t>datta</a:t>
            </a:r>
            <a:r>
              <a:rPr kumimoji="1" lang="en-US" altLang="ja-JP" dirty="0"/>
              <a:t> formula widely used in the mesoscopic systems evaluate fission probability.</a:t>
            </a:r>
          </a:p>
          <a:p>
            <a:r>
              <a:rPr kumimoji="1" lang="en-US" altLang="ja-JP" dirty="0"/>
              <a:t>We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91329C-B9E6-AD37-35AD-402703D84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168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 the induced fission both Deformation and Excitation are important</a:t>
            </a:r>
          </a:p>
          <a:p>
            <a:r>
              <a:rPr kumimoji="1" lang="en-US" altLang="ja-JP" dirty="0"/>
              <a:t>So In our approach we extend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ansatz and superpose not only local ground states but also excited states.</a:t>
            </a:r>
          </a:p>
          <a:p>
            <a:r>
              <a:rPr kumimoji="1" lang="en-US" altLang="ja-JP" dirty="0"/>
              <a:t>Phi is slater determinant,</a:t>
            </a:r>
            <a:r>
              <a:rPr kumimoji="1" lang="en-US" altLang="ja-JP" baseline="0" dirty="0"/>
              <a:t> Q is deformation parameter and </a:t>
            </a:r>
            <a:r>
              <a:rPr kumimoji="1" lang="en-US" altLang="ja-JP" baseline="0" dirty="0" err="1"/>
              <a:t>E_i</a:t>
            </a:r>
            <a:r>
              <a:rPr kumimoji="1" lang="en-US" altLang="ja-JP" baseline="0" dirty="0"/>
              <a:t> is excitation energy of the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As shown in this picture we prepare many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states at each Q and superpose them.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Our method can</a:t>
            </a:r>
            <a:r>
              <a:rPr kumimoji="1" lang="en-US" altLang="ja-JP" baseline="0" dirty="0"/>
              <a:t> be considered as</a:t>
            </a:r>
            <a:r>
              <a:rPr kumimoji="1" lang="en-US" altLang="ja-JP" dirty="0"/>
              <a:t> a combination of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and shell model like approach.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105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In the induced fission both Deformation and Excitation are important</a:t>
            </a:r>
          </a:p>
          <a:p>
            <a:r>
              <a:rPr kumimoji="1" lang="en-US" altLang="ja-JP" dirty="0"/>
              <a:t>So In our approach we extend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ansatz and superpose not only local ground states but also excited states.</a:t>
            </a:r>
          </a:p>
          <a:p>
            <a:r>
              <a:rPr kumimoji="1" lang="en-US" altLang="ja-JP" dirty="0"/>
              <a:t>Phi is slater determinant,</a:t>
            </a:r>
            <a:r>
              <a:rPr kumimoji="1" lang="en-US" altLang="ja-JP" baseline="0" dirty="0"/>
              <a:t> Q is deformation parameter and </a:t>
            </a:r>
            <a:r>
              <a:rPr kumimoji="1" lang="en-US" altLang="ja-JP" baseline="0" dirty="0" err="1"/>
              <a:t>E_i</a:t>
            </a:r>
            <a:r>
              <a:rPr kumimoji="1" lang="en-US" altLang="ja-JP" baseline="0" dirty="0"/>
              <a:t> is excitation energy of the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excitation.</a:t>
            </a:r>
          </a:p>
          <a:p>
            <a:endParaRPr kumimoji="1" lang="en-US" altLang="ja-JP" baseline="0" dirty="0"/>
          </a:p>
          <a:p>
            <a:r>
              <a:rPr kumimoji="1" lang="en-US" altLang="ja-JP" baseline="0" dirty="0"/>
              <a:t>As shown in this picture we prepare many </a:t>
            </a:r>
            <a:r>
              <a:rPr kumimoji="1" lang="en-US" altLang="ja-JP" baseline="0" dirty="0" err="1"/>
              <a:t>ph</a:t>
            </a:r>
            <a:r>
              <a:rPr kumimoji="1" lang="en-US" altLang="ja-JP" baseline="0" dirty="0"/>
              <a:t> excitation states at each Q and superpose them.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Our method can</a:t>
            </a:r>
            <a:r>
              <a:rPr kumimoji="1" lang="en-US" altLang="ja-JP" baseline="0" dirty="0"/>
              <a:t> be considered as</a:t>
            </a:r>
            <a:r>
              <a:rPr kumimoji="1" lang="en-US" altLang="ja-JP" dirty="0"/>
              <a:t> a combination of usual </a:t>
            </a:r>
            <a:r>
              <a:rPr kumimoji="1" lang="en-US" altLang="ja-JP" dirty="0" err="1"/>
              <a:t>gcm</a:t>
            </a:r>
            <a:r>
              <a:rPr kumimoji="1" lang="en-US" altLang="ja-JP" dirty="0"/>
              <a:t> and shell model like approach.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BF92DC-7FAF-4C49-A566-7B6DDC0859F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696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48FC08-563C-4224-B1B4-4DBC289BF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AA07082-E2C9-4504-8E3B-B91BBDFC14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0AA213-2816-4B3F-8AEA-7A4B59F2A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F7E967-DB79-4012-8F09-2199A0C0E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9E215E-53A7-419C-94A7-DC30394F1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584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B6194C-8ADD-48DA-A4A4-02218373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4F0248-54C5-460D-952B-936600E0F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0877E9-C308-4E4D-A0BF-B72E4CEA4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47C0DC-2373-488B-A507-09DAFAFD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DD4FA4A-8480-46F1-94AC-F6FEC4D19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3175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744B3D51-DEC3-4BBE-925F-600E68AD3DB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3389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7DDBE32-957E-4E31-AC93-6B8340323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F01127-97A1-4E9D-9B85-40CA393C3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8CCD83-AA89-42DA-AFF4-0C63569EC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232D2D-820F-421C-A212-9BC6E45CC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021B64-4DA6-4878-8D0A-2F2765415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11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1E7652-9E94-4A1F-8198-753F1B8C3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9016A3-572F-479D-ADAB-19B454096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3FCA4A-81E3-4056-8909-18B6043E6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BD7F17-8130-44E3-ABBF-4636B352B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BC6860-AE88-4B5F-A830-FA8E1F72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90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19FE38-366A-440B-BB4F-935275E6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0B1273E-1ED9-4998-9F84-B4A10444E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3B4135-4598-4F1E-AEEB-5A677FD1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8E651B4-C3BB-4D93-9359-B6B7C51D0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2F5395-43EB-4924-B076-0D2A2CBAF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48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9D8141-D9EE-4254-81C0-BA5B9020D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CFCA39-6A88-4E5D-B0F6-C59B05D1A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3ADCDF-4CD3-4513-ACC0-B85C9331D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E209569-8B36-47DF-9126-D5CFF688C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D0B525-06C8-4C8F-9E8C-5904B5FF9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366A4E-D49E-43AD-BF31-7F0B9B6E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44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C31C41-043F-40F1-B46A-348F716A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74C2E5B-7A2F-460B-BD2F-5D90DE6F5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9B0EDD-5FDA-4F9C-83FD-EA8904A60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3F08F3-D52D-4EF4-BDA0-B220A05E10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E719ACE-DA03-4567-93BB-55154F36F2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B791CF8-7B9A-4441-8D9B-00E15367A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77B70E7-E163-4C5E-BDA2-BE7E042D0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C5F3780-F959-416B-A30D-19616C769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40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E9CD5D-2402-4147-88BB-89980D9A8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5FCB1C1-53A1-479E-B1A3-FB6D6048E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DFFCFE2-5613-48F7-9F49-FC684778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72C3C53-2794-487F-96B1-CF4C8C10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28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BEE1327-B418-4A6D-924A-20860988C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8DB0203-BCA9-452A-88C1-5FE2AE78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AF3585-9C69-4981-97BA-BD3FA03C3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468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075CD6-6DF8-4F72-90BB-45F441571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52FF35-684E-4648-8988-F7CA77CB2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B07471-59A6-4E63-99FC-3A566F842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FCE5CE-D849-4359-89F2-74780BEC1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55DE1A-A95C-45BC-B70D-0BF563B95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6286C25-CAC3-4E46-ADD1-933BCFB86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6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29D643-5D49-4515-8D87-C823E0E23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D5B2641-AD65-4699-AB63-3B9ED4F3A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E222AC3-8A12-4D95-8A81-C68065236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04BF4C-1816-40AA-9971-F4E0976E3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C10B7D-125C-494E-86E6-8EC23565D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510E54-F97B-4176-8024-0DE7008A2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78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1142F50-6B53-4B00-9709-3A9F5D0FA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BB87DA-859D-43BF-9354-3699F5F78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282004-A067-47A0-A37A-99976124DB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1235B-E656-4415-BEC2-6F42AE7547D8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1E8CEC-9760-4581-8DDF-089E32727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92DAEF-F33C-4889-AAA7-DF6E43F5D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B3D51-DEC3-4BBE-925F-600E68AD3DB0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8123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0.png"/><Relationship Id="rId26" Type="http://schemas.openxmlformats.org/officeDocument/2006/relationships/image" Target="../media/image291.png"/><Relationship Id="rId3" Type="http://schemas.openxmlformats.org/officeDocument/2006/relationships/image" Target="../media/image371.png"/><Relationship Id="rId21" Type="http://schemas.openxmlformats.org/officeDocument/2006/relationships/image" Target="../media/image27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5.png"/><Relationship Id="rId20" Type="http://schemas.openxmlformats.org/officeDocument/2006/relationships/image" Target="../media/image261.png"/><Relationship Id="rId29" Type="http://schemas.openxmlformats.org/officeDocument/2006/relationships/image" Target="../media/image412.png"/><Relationship Id="rId1" Type="http://schemas.openxmlformats.org/officeDocument/2006/relationships/slideLayout" Target="../slideLayouts/slideLayout10.xml"/><Relationship Id="rId11" Type="http://schemas.openxmlformats.org/officeDocument/2006/relationships/image" Target="../media/image170.png"/><Relationship Id="rId32" Type="http://schemas.openxmlformats.org/officeDocument/2006/relationships/image" Target="../media/image450.png"/><Relationship Id="rId15" Type="http://schemas.openxmlformats.org/officeDocument/2006/relationships/image" Target="../media/image87.png"/><Relationship Id="rId28" Type="http://schemas.openxmlformats.org/officeDocument/2006/relationships/image" Target="../media/image311.png"/><Relationship Id="rId19" Type="http://schemas.openxmlformats.org/officeDocument/2006/relationships/image" Target="../media/image390.png"/><Relationship Id="rId31" Type="http://schemas.openxmlformats.org/officeDocument/2006/relationships/image" Target="../media/image431.png"/><Relationship Id="rId14" Type="http://schemas.openxmlformats.org/officeDocument/2006/relationships/image" Target="../media/image190.png"/><Relationship Id="rId22" Type="http://schemas.openxmlformats.org/officeDocument/2006/relationships/image" Target="../media/image401.png"/><Relationship Id="rId27" Type="http://schemas.openxmlformats.org/officeDocument/2006/relationships/image" Target="../media/image301.png"/><Relationship Id="rId30" Type="http://schemas.openxmlformats.org/officeDocument/2006/relationships/image" Target="../media/image421.png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91.png"/><Relationship Id="rId13" Type="http://schemas.openxmlformats.org/officeDocument/2006/relationships/image" Target="../media/image330.png"/><Relationship Id="rId39" Type="http://schemas.openxmlformats.org/officeDocument/2006/relationships/image" Target="../media/image520.png"/><Relationship Id="rId21" Type="http://schemas.openxmlformats.org/officeDocument/2006/relationships/image" Target="../media/image272.png"/><Relationship Id="rId34" Type="http://schemas.openxmlformats.org/officeDocument/2006/relationships/image" Target="../media/image461.png"/><Relationship Id="rId42" Type="http://schemas.openxmlformats.org/officeDocument/2006/relationships/image" Target="../media/image35.png"/><Relationship Id="rId17" Type="http://schemas.openxmlformats.org/officeDocument/2006/relationships/image" Target="../media/image222.png"/><Relationship Id="rId33" Type="http://schemas.openxmlformats.org/officeDocument/2006/relationships/image" Target="../media/image322.png"/><Relationship Id="rId12" Type="http://schemas.openxmlformats.org/officeDocument/2006/relationships/image" Target="../media/image320.png"/><Relationship Id="rId38" Type="http://schemas.openxmlformats.org/officeDocument/2006/relationships/image" Target="../media/image511.png"/><Relationship Id="rId2" Type="http://schemas.openxmlformats.org/officeDocument/2006/relationships/notesSlide" Target="../notesSlides/notesSlide11.xml"/><Relationship Id="rId20" Type="http://schemas.openxmlformats.org/officeDocument/2006/relationships/image" Target="../media/image261.png"/><Relationship Id="rId29" Type="http://schemas.openxmlformats.org/officeDocument/2006/relationships/image" Target="../media/image412.png"/><Relationship Id="rId41" Type="http://schemas.openxmlformats.org/officeDocument/2006/relationships/image" Target="../media/image540.png"/><Relationship Id="rId1" Type="http://schemas.openxmlformats.org/officeDocument/2006/relationships/slideLayout" Target="../slideLayouts/slideLayout10.xml"/><Relationship Id="rId32" Type="http://schemas.openxmlformats.org/officeDocument/2006/relationships/image" Target="../media/image450.png"/><Relationship Id="rId37" Type="http://schemas.openxmlformats.org/officeDocument/2006/relationships/image" Target="../media/image491.png"/><Relationship Id="rId40" Type="http://schemas.openxmlformats.org/officeDocument/2006/relationships/image" Target="../media/image36.png"/><Relationship Id="rId28" Type="http://schemas.openxmlformats.org/officeDocument/2006/relationships/image" Target="../media/image311.png"/><Relationship Id="rId36" Type="http://schemas.openxmlformats.org/officeDocument/2006/relationships/image" Target="../media/image481.png"/><Relationship Id="rId19" Type="http://schemas.openxmlformats.org/officeDocument/2006/relationships/image" Target="../media/image390.png"/><Relationship Id="rId31" Type="http://schemas.openxmlformats.org/officeDocument/2006/relationships/image" Target="../media/image431.png"/><Relationship Id="rId22" Type="http://schemas.openxmlformats.org/officeDocument/2006/relationships/image" Target="../media/image401.png"/><Relationship Id="rId27" Type="http://schemas.openxmlformats.org/officeDocument/2006/relationships/image" Target="../media/image301.png"/><Relationship Id="rId30" Type="http://schemas.openxmlformats.org/officeDocument/2006/relationships/image" Target="../media/image421.png"/><Relationship Id="rId35" Type="http://schemas.openxmlformats.org/officeDocument/2006/relationships/image" Target="../media/image471.png"/></Relationships>
</file>

<file path=ppt/slides/_rels/slide12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70.png"/><Relationship Id="rId13" Type="http://schemas.openxmlformats.org/officeDocument/2006/relationships/image" Target="../media/image330.png"/><Relationship Id="rId26" Type="http://schemas.openxmlformats.org/officeDocument/2006/relationships/image" Target="../media/image38.png"/><Relationship Id="rId3" Type="http://schemas.openxmlformats.org/officeDocument/2006/relationships/image" Target="../media/image381.png"/><Relationship Id="rId21" Type="http://schemas.openxmlformats.org/officeDocument/2006/relationships/image" Target="../media/image580.png"/><Relationship Id="rId17" Type="http://schemas.openxmlformats.org/officeDocument/2006/relationships/image" Target="../media/image322.png"/><Relationship Id="rId12" Type="http://schemas.openxmlformats.org/officeDocument/2006/relationships/image" Target="../media/image320.png"/><Relationship Id="rId25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20" Type="http://schemas.openxmlformats.org/officeDocument/2006/relationships/image" Target="../media/image380.png"/><Relationship Id="rId1" Type="http://schemas.openxmlformats.org/officeDocument/2006/relationships/slideLayout" Target="../slideLayouts/slideLayout10.xml"/><Relationship Id="rId24" Type="http://schemas.openxmlformats.org/officeDocument/2006/relationships/image" Target="../media/image420.png"/><Relationship Id="rId23" Type="http://schemas.openxmlformats.org/officeDocument/2006/relationships/image" Target="../media/image410.png"/><Relationship Id="rId19" Type="http://schemas.openxmlformats.org/officeDocument/2006/relationships/image" Target="../media/image370.png"/><Relationship Id="rId4" Type="http://schemas.openxmlformats.org/officeDocument/2006/relationships/image" Target="../media/image560.png"/><Relationship Id="rId22" Type="http://schemas.openxmlformats.org/officeDocument/2006/relationships/image" Target="../media/image400.png"/><Relationship Id="rId27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3" Type="http://schemas.openxmlformats.org/officeDocument/2006/relationships/image" Target="../media/image44.png"/><Relationship Id="rId7" Type="http://schemas.openxmlformats.org/officeDocument/2006/relationships/image" Target="../media/image6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30.png"/><Relationship Id="rId10" Type="http://schemas.openxmlformats.org/officeDocument/2006/relationships/image" Target="../media/image42.png"/><Relationship Id="rId4" Type="http://schemas.openxmlformats.org/officeDocument/2006/relationships/image" Target="../media/image24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5" Type="http://schemas.openxmlformats.org/officeDocument/2006/relationships/image" Target="../media/image681.png"/><Relationship Id="rId4" Type="http://schemas.openxmlformats.org/officeDocument/2006/relationships/image" Target="../media/image6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3" Type="http://schemas.openxmlformats.org/officeDocument/2006/relationships/image" Target="../media/image47.png"/><Relationship Id="rId7" Type="http://schemas.openxmlformats.org/officeDocument/2006/relationships/image" Target="../media/image740.png"/><Relationship Id="rId12" Type="http://schemas.openxmlformats.org/officeDocument/2006/relationships/image" Target="../media/image79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3.png"/><Relationship Id="rId11" Type="http://schemas.openxmlformats.org/officeDocument/2006/relationships/image" Target="../media/image51.png"/><Relationship Id="rId5" Type="http://schemas.openxmlformats.org/officeDocument/2006/relationships/image" Target="../media/image720.png"/><Relationship Id="rId10" Type="http://schemas.openxmlformats.org/officeDocument/2006/relationships/image" Target="../media/image50.png"/><Relationship Id="rId4" Type="http://schemas.openxmlformats.org/officeDocument/2006/relationships/image" Target="../media/image48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60.png"/><Relationship Id="rId13" Type="http://schemas.openxmlformats.org/officeDocument/2006/relationships/image" Target="../media/image3300.png"/><Relationship Id="rId26" Type="http://schemas.openxmlformats.org/officeDocument/2006/relationships/image" Target="../media/image53.png"/><Relationship Id="rId21" Type="http://schemas.openxmlformats.org/officeDocument/2006/relationships/image" Target="../media/image480.png"/><Relationship Id="rId17" Type="http://schemas.openxmlformats.org/officeDocument/2006/relationships/image" Target="../media/image3220.png"/><Relationship Id="rId12" Type="http://schemas.openxmlformats.org/officeDocument/2006/relationships/image" Target="../media/image3200.png"/><Relationship Id="rId25" Type="http://schemas.openxmlformats.org/officeDocument/2006/relationships/image" Target="../media/image810.png"/><Relationship Id="rId2" Type="http://schemas.openxmlformats.org/officeDocument/2006/relationships/notesSlide" Target="../notesSlides/notesSlide17.xml"/><Relationship Id="rId20" Type="http://schemas.openxmlformats.org/officeDocument/2006/relationships/image" Target="../media/image470.png"/><Relationship Id="rId1" Type="http://schemas.openxmlformats.org/officeDocument/2006/relationships/slideLayout" Target="../slideLayouts/slideLayout10.xml"/><Relationship Id="rId24" Type="http://schemas.openxmlformats.org/officeDocument/2006/relationships/image" Target="../media/image800.png"/><Relationship Id="rId23" Type="http://schemas.openxmlformats.org/officeDocument/2006/relationships/image" Target="../media/image52.png"/><Relationship Id="rId28" Type="http://schemas.openxmlformats.org/officeDocument/2006/relationships/image" Target="../media/image54.png"/><Relationship Id="rId19" Type="http://schemas.openxmlformats.org/officeDocument/2006/relationships/image" Target="../media/image3700.png"/><Relationship Id="rId22" Type="http://schemas.openxmlformats.org/officeDocument/2006/relationships/image" Target="../media/image490.png"/><Relationship Id="rId27" Type="http://schemas.openxmlformats.org/officeDocument/2006/relationships/image" Target="../media/image8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880.png"/><Relationship Id="rId7" Type="http://schemas.openxmlformats.org/officeDocument/2006/relationships/image" Target="../media/image6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70.png"/><Relationship Id="rId4" Type="http://schemas.openxmlformats.org/officeDocument/2006/relationships/image" Target="../media/image24.png"/><Relationship Id="rId9" Type="http://schemas.openxmlformats.org/officeDocument/2006/relationships/image" Target="../media/image70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1.png"/><Relationship Id="rId5" Type="http://schemas.openxmlformats.org/officeDocument/2006/relationships/image" Target="../media/image13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0.png"/><Relationship Id="rId3" Type="http://schemas.openxmlformats.org/officeDocument/2006/relationships/image" Target="../media/image76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91.png"/><Relationship Id="rId5" Type="http://schemas.openxmlformats.org/officeDocument/2006/relationships/image" Target="../media/image780.png"/><Relationship Id="rId15" Type="http://schemas.openxmlformats.org/officeDocument/2006/relationships/image" Target="../media/image850.png"/><Relationship Id="rId4" Type="http://schemas.openxmlformats.org/officeDocument/2006/relationships/image" Target="../media/image771.png"/><Relationship Id="rId14" Type="http://schemas.openxmlformats.org/officeDocument/2006/relationships/image" Target="../media/image19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40.png"/><Relationship Id="rId7" Type="http://schemas.openxmlformats.org/officeDocument/2006/relationships/image" Target="../media/image67.png"/><Relationship Id="rId12" Type="http://schemas.openxmlformats.org/officeDocument/2006/relationships/image" Target="../media/image79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20.png"/><Relationship Id="rId5" Type="http://schemas.openxmlformats.org/officeDocument/2006/relationships/image" Target="../media/image67.png"/><Relationship Id="rId4" Type="http://schemas.openxmlformats.org/officeDocument/2006/relationships/image" Target="../media/image550.png"/><Relationship Id="rId9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9.png"/><Relationship Id="rId4" Type="http://schemas.openxmlformats.org/officeDocument/2006/relationships/image" Target="../media/image3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940.pn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9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3" Type="http://schemas.openxmlformats.org/officeDocument/2006/relationships/image" Target="../media/image340.png"/><Relationship Id="rId7" Type="http://schemas.openxmlformats.org/officeDocument/2006/relationships/image" Target="../media/image382.png"/><Relationship Id="rId12" Type="http://schemas.openxmlformats.org/officeDocument/2006/relationships/image" Target="../media/image4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2.png"/><Relationship Id="rId11" Type="http://schemas.openxmlformats.org/officeDocument/2006/relationships/image" Target="../media/image422.png"/><Relationship Id="rId5" Type="http://schemas.openxmlformats.org/officeDocument/2006/relationships/image" Target="../media/image361.png"/><Relationship Id="rId10" Type="http://schemas.openxmlformats.org/officeDocument/2006/relationships/image" Target="../media/image414.png"/><Relationship Id="rId4" Type="http://schemas.openxmlformats.org/officeDocument/2006/relationships/image" Target="../media/image351.png"/><Relationship Id="rId9" Type="http://schemas.openxmlformats.org/officeDocument/2006/relationships/image" Target="../media/image40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2.png"/><Relationship Id="rId3" Type="http://schemas.openxmlformats.org/officeDocument/2006/relationships/image" Target="../media/image441.png"/><Relationship Id="rId7" Type="http://schemas.openxmlformats.org/officeDocument/2006/relationships/image" Target="../media/image482.png"/><Relationship Id="rId12" Type="http://schemas.openxmlformats.org/officeDocument/2006/relationships/image" Target="../media/image5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2.png"/><Relationship Id="rId11" Type="http://schemas.openxmlformats.org/officeDocument/2006/relationships/image" Target="../media/image521.png"/><Relationship Id="rId5" Type="http://schemas.openxmlformats.org/officeDocument/2006/relationships/image" Target="../media/image462.png"/><Relationship Id="rId10" Type="http://schemas.openxmlformats.org/officeDocument/2006/relationships/image" Target="../media/image510.png"/><Relationship Id="rId4" Type="http://schemas.openxmlformats.org/officeDocument/2006/relationships/image" Target="../media/image451.png"/><Relationship Id="rId9" Type="http://schemas.openxmlformats.org/officeDocument/2006/relationships/image" Target="../media/image50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0.png"/><Relationship Id="rId13" Type="http://schemas.openxmlformats.org/officeDocument/2006/relationships/image" Target="../media/image641.png"/><Relationship Id="rId18" Type="http://schemas.openxmlformats.org/officeDocument/2006/relationships/image" Target="../media/image691.png"/><Relationship Id="rId26" Type="http://schemas.openxmlformats.org/officeDocument/2006/relationships/image" Target="../media/image770.png"/><Relationship Id="rId3" Type="http://schemas.openxmlformats.org/officeDocument/2006/relationships/image" Target="../media/image541.png"/><Relationship Id="rId21" Type="http://schemas.openxmlformats.org/officeDocument/2006/relationships/image" Target="../media/image721.png"/><Relationship Id="rId7" Type="http://schemas.openxmlformats.org/officeDocument/2006/relationships/image" Target="../media/image581.png"/><Relationship Id="rId12" Type="http://schemas.openxmlformats.org/officeDocument/2006/relationships/image" Target="../media/image631.png"/><Relationship Id="rId17" Type="http://schemas.openxmlformats.org/officeDocument/2006/relationships/image" Target="../media/image682.png"/><Relationship Id="rId25" Type="http://schemas.openxmlformats.org/officeDocument/2006/relationships/image" Target="../media/image761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672.png"/><Relationship Id="rId20" Type="http://schemas.openxmlformats.org/officeDocument/2006/relationships/image" Target="../media/image710.png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71.png"/><Relationship Id="rId11" Type="http://schemas.openxmlformats.org/officeDocument/2006/relationships/image" Target="../media/image621.png"/><Relationship Id="rId24" Type="http://schemas.openxmlformats.org/officeDocument/2006/relationships/image" Target="../media/image751.png"/><Relationship Id="rId5" Type="http://schemas.openxmlformats.org/officeDocument/2006/relationships/image" Target="../media/image561.png"/><Relationship Id="rId15" Type="http://schemas.openxmlformats.org/officeDocument/2006/relationships/image" Target="../media/image661.png"/><Relationship Id="rId23" Type="http://schemas.openxmlformats.org/officeDocument/2006/relationships/image" Target="../media/image741.png"/><Relationship Id="rId28" Type="http://schemas.openxmlformats.org/officeDocument/2006/relationships/image" Target="../media/image793.png"/><Relationship Id="rId10" Type="http://schemas.openxmlformats.org/officeDocument/2006/relationships/image" Target="../media/image610.png"/><Relationship Id="rId19" Type="http://schemas.openxmlformats.org/officeDocument/2006/relationships/image" Target="../media/image701.png"/><Relationship Id="rId4" Type="http://schemas.openxmlformats.org/officeDocument/2006/relationships/image" Target="../media/image551.png"/><Relationship Id="rId9" Type="http://schemas.openxmlformats.org/officeDocument/2006/relationships/image" Target="../media/image600.png"/><Relationship Id="rId14" Type="http://schemas.openxmlformats.org/officeDocument/2006/relationships/image" Target="../media/image650.png"/><Relationship Id="rId22" Type="http://schemas.openxmlformats.org/officeDocument/2006/relationships/image" Target="../media/image730.png"/><Relationship Id="rId27" Type="http://schemas.openxmlformats.org/officeDocument/2006/relationships/image" Target="../media/image7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0.png"/><Relationship Id="rId5" Type="http://schemas.openxmlformats.org/officeDocument/2006/relationships/image" Target="../media/image2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30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00.png"/><Relationship Id="rId3" Type="http://schemas.openxmlformats.org/officeDocument/2006/relationships/image" Target="../media/image292.png"/><Relationship Id="rId7" Type="http://schemas.openxmlformats.org/officeDocument/2006/relationships/image" Target="../media/image3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6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1.png"/><Relationship Id="rId5" Type="http://schemas.openxmlformats.org/officeDocument/2006/relationships/image" Target="../media/image312.png"/><Relationship Id="rId15" Type="http://schemas.openxmlformats.org/officeDocument/2006/relationships/image" Target="../media/image34.png"/><Relationship Id="rId4" Type="http://schemas.openxmlformats.org/officeDocument/2006/relationships/image" Target="../media/image23.png"/><Relationship Id="rId14" Type="http://schemas.openxmlformats.org/officeDocument/2006/relationships/image" Target="../media/image1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テキスト ボックス 19"/>
          <p:cNvSpPr txBox="1"/>
          <p:nvPr/>
        </p:nvSpPr>
        <p:spPr>
          <a:xfrm>
            <a:off x="57807" y="3754854"/>
            <a:ext cx="12076386" cy="2733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endParaRPr lang="en-US" altLang="ja-JP" sz="1200" b="1" dirty="0"/>
          </a:p>
          <a:p>
            <a:pPr algn="ctr">
              <a:lnSpc>
                <a:spcPct val="200000"/>
              </a:lnSpc>
            </a:pPr>
            <a:r>
              <a:rPr lang="en-US" altLang="ja-JP" sz="2800" b="1" dirty="0"/>
              <a:t>Kotaro Uzawa </a:t>
            </a:r>
          </a:p>
          <a:p>
            <a:pPr algn="ctr">
              <a:lnSpc>
                <a:spcPct val="200000"/>
              </a:lnSpc>
            </a:pPr>
            <a:r>
              <a:rPr lang="en-US" altLang="ja-JP" sz="2800" b="1" dirty="0"/>
              <a:t>JAEA (</a:t>
            </a:r>
            <a:r>
              <a:rPr lang="en-US" altLang="ja-JP" sz="2800" b="1" i="0" dirty="0">
                <a:effectLst/>
              </a:rPr>
              <a:t>Japan Atomic Energy Agency)</a:t>
            </a:r>
            <a:br>
              <a:rPr lang="en-US" altLang="ja-JP" sz="2800" b="1" i="0" dirty="0">
                <a:effectLst/>
              </a:rPr>
            </a:br>
            <a:endParaRPr lang="en-US" altLang="ja-JP" sz="2200" b="1" i="0" dirty="0">
              <a:effectLst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860994-9378-4DA1-BF61-5B567307FE5D}"/>
              </a:ext>
            </a:extLst>
          </p:cNvPr>
          <p:cNvSpPr/>
          <p:nvPr/>
        </p:nvSpPr>
        <p:spPr>
          <a:xfrm>
            <a:off x="0" y="0"/>
            <a:ext cx="12192000" cy="3754854"/>
          </a:xfrm>
          <a:prstGeom prst="rect">
            <a:avLst/>
          </a:prstGeom>
          <a:solidFill>
            <a:srgbClr val="1F8C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ja-JP" sz="3200" b="1" dirty="0"/>
              <a:t>Microscopic fission theory based on </a:t>
            </a:r>
            <a:br>
              <a:rPr lang="en-US" altLang="ja-JP" sz="3200" b="1" dirty="0"/>
            </a:br>
            <a:r>
              <a:rPr lang="en-US" altLang="ja-JP" sz="3200" b="1" dirty="0"/>
              <a:t>the non-equilibrium Green's function method toward applications to neutron-rich nuclei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62FA33-1484-2722-B21D-A61B3028D269}"/>
              </a:ext>
            </a:extLst>
          </p:cNvPr>
          <p:cNvSpPr txBox="1"/>
          <p:nvPr/>
        </p:nvSpPr>
        <p:spPr>
          <a:xfrm>
            <a:off x="4623026" y="2741274"/>
            <a:ext cx="7482721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b="1" dirty="0">
              <a:solidFill>
                <a:schemeClr val="bg1"/>
              </a:solidFill>
              <a:ea typeface="メイリオ" panose="020B0604030504040204" pitchFamily="50" charset="-128"/>
            </a:endParaRPr>
          </a:p>
          <a:p>
            <a:pPr algn="r">
              <a:lnSpc>
                <a:spcPct val="150000"/>
              </a:lnSpc>
            </a:pPr>
            <a:r>
              <a:rPr lang="en-US" altLang="ja-JP" sz="2000" b="1" dirty="0">
                <a:solidFill>
                  <a:schemeClr val="bg1"/>
                </a:solidFill>
                <a:ea typeface="メイリオ" panose="020B0604030504040204" pitchFamily="50" charset="-128"/>
              </a:rPr>
              <a:t>July 14-16, 2026, NuSRAP2026</a:t>
            </a:r>
            <a:endParaRPr kumimoji="1" lang="ja-JP" altLang="en-US" sz="2000" b="1" dirty="0">
              <a:solidFill>
                <a:schemeClr val="bg1"/>
              </a:solidFill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F6E280-D824-BDCE-879C-AD41369F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71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2"/>
    </mc:Choice>
    <mc:Fallback xmlns="">
      <p:transition spd="slow" advTm="166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テキスト ボックス 113">
                <a:extLst>
                  <a:ext uri="{FF2B5EF4-FFF2-40B4-BE49-F238E27FC236}">
                    <a16:creationId xmlns:a16="http://schemas.microsoft.com/office/drawing/2014/main" id="{29BC454B-CFEE-F778-B01C-E16FD774BB5A}"/>
                  </a:ext>
                </a:extLst>
              </p:cNvPr>
              <p:cNvSpPr txBox="1"/>
              <p:nvPr/>
            </p:nvSpPr>
            <p:spPr>
              <a:xfrm>
                <a:off x="1768244" y="1779107"/>
                <a:ext cx="17249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ja-JP" sz="2400" b="1" i="1" dirty="0" smtClean="0">
                        <a:solidFill>
                          <a:srgbClr val="FF5533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𝜸</m:t>
                    </m:r>
                  </m:oMath>
                </a14:m>
                <a:r>
                  <a:rPr kumimoji="1" lang="ja-JP" altLang="en-US" sz="2400" b="1" dirty="0">
                    <a:solidFill>
                      <a:srgbClr val="FF5533"/>
                    </a:solidFill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2400" b="1" dirty="0">
                    <a:solidFill>
                      <a:srgbClr val="FF5533"/>
                    </a:solidFill>
                    <a:ea typeface="メイリオ" panose="020B0604030504040204" pitchFamily="50" charset="-128"/>
                  </a:rPr>
                  <a:t>decay</a:t>
                </a:r>
                <a:endParaRPr kumimoji="1" lang="ja-JP" altLang="en-US" sz="2400" b="1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14" name="テキスト ボックス 113">
                <a:extLst>
                  <a:ext uri="{FF2B5EF4-FFF2-40B4-BE49-F238E27FC236}">
                    <a16:creationId xmlns:a16="http://schemas.microsoft.com/office/drawing/2014/main" id="{29BC454B-CFEE-F778-B01C-E16FD774B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8244" y="1779107"/>
                <a:ext cx="1724933" cy="461665"/>
              </a:xfrm>
              <a:prstGeom prst="rect">
                <a:avLst/>
              </a:prstGeom>
              <a:blipFill>
                <a:blip r:embed="rId3"/>
                <a:stretch>
                  <a:fillRect l="-1060"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95D3904-39DF-8F9E-B052-52EC8CF74004}"/>
              </a:ext>
            </a:extLst>
          </p:cNvPr>
          <p:cNvSpPr/>
          <p:nvPr/>
        </p:nvSpPr>
        <p:spPr>
          <a:xfrm>
            <a:off x="2673706" y="614051"/>
            <a:ext cx="7991283" cy="1205521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170" name="正方形/長方形 169">
            <a:extLst>
              <a:ext uri="{FF2B5EF4-FFF2-40B4-BE49-F238E27FC236}">
                <a16:creationId xmlns:a16="http://schemas.microsoft.com/office/drawing/2014/main" id="{B4A0C454-AD31-6FDD-5FF0-C0B019EC69BC}"/>
              </a:ext>
            </a:extLst>
          </p:cNvPr>
          <p:cNvSpPr/>
          <p:nvPr/>
        </p:nvSpPr>
        <p:spPr>
          <a:xfrm>
            <a:off x="32208" y="3080944"/>
            <a:ext cx="12192000" cy="3852909"/>
          </a:xfrm>
          <a:prstGeom prst="rect">
            <a:avLst/>
          </a:prstGeom>
          <a:solidFill>
            <a:schemeClr val="bg1">
              <a:lumMod val="85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ja-JP" sz="2400" dirty="0">
              <a:solidFill>
                <a:srgbClr val="1F8CB1"/>
              </a:solidFill>
              <a:ea typeface="メイリオ" panose="020B0604030504040204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ED4738-E8B3-8C82-2AB2-FACBDFF549CF}"/>
              </a:ext>
            </a:extLst>
          </p:cNvPr>
          <p:cNvGrpSpPr/>
          <p:nvPr/>
        </p:nvGrpSpPr>
        <p:grpSpPr>
          <a:xfrm>
            <a:off x="1015988" y="753390"/>
            <a:ext cx="2911331" cy="851868"/>
            <a:chOff x="1771874" y="3775314"/>
            <a:chExt cx="6241798" cy="1759833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DEA3EA5D-F811-0763-FF1D-3630A31B0C9C}"/>
                </a:ext>
              </a:extLst>
            </p:cNvPr>
            <p:cNvSpPr/>
            <p:nvPr/>
          </p:nvSpPr>
          <p:spPr>
            <a:xfrm>
              <a:off x="6126786" y="4091077"/>
              <a:ext cx="1522139" cy="1444070"/>
            </a:xfrm>
            <a:prstGeom prst="ellipse">
              <a:avLst/>
            </a:prstGeom>
            <a:solidFill>
              <a:srgbClr val="FF5533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0A782E4F-3C57-EC5B-A154-7A03642F79EA}"/>
                </a:ext>
              </a:extLst>
            </p:cNvPr>
            <p:cNvGrpSpPr/>
            <p:nvPr/>
          </p:nvGrpSpPr>
          <p:grpSpPr>
            <a:xfrm>
              <a:off x="1771874" y="4070717"/>
              <a:ext cx="2454161" cy="1444070"/>
              <a:chOff x="8936154" y="1192782"/>
              <a:chExt cx="2454161" cy="1444070"/>
            </a:xfrm>
          </p:grpSpPr>
          <p:sp>
            <p:nvSpPr>
              <p:cNvPr id="13" name="楕円 12">
                <a:extLst>
                  <a:ext uri="{FF2B5EF4-FFF2-40B4-BE49-F238E27FC236}">
                    <a16:creationId xmlns:a16="http://schemas.microsoft.com/office/drawing/2014/main" id="{5FF47121-52A7-B281-7642-FA30237523C8}"/>
                  </a:ext>
                </a:extLst>
              </p:cNvPr>
              <p:cNvSpPr/>
              <p:nvPr/>
            </p:nvSpPr>
            <p:spPr>
              <a:xfrm>
                <a:off x="9868176" y="1192782"/>
                <a:ext cx="1522139" cy="1444070"/>
              </a:xfrm>
              <a:prstGeom prst="ellipse">
                <a:avLst/>
              </a:prstGeom>
              <a:solidFill>
                <a:schemeClr val="accent1"/>
              </a:solidFill>
              <a:scene3d>
                <a:camera prst="orthographicFront"/>
                <a:lightRig rig="soft" dir="t"/>
              </a:scene3d>
              <a:sp3d>
                <a:bevelT w="381000" h="3810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5400" dirty="0">
                  <a:solidFill>
                    <a:schemeClr val="bg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楕円 13">
                    <a:extLst>
                      <a:ext uri="{FF2B5EF4-FFF2-40B4-BE49-F238E27FC236}">
                        <a16:creationId xmlns:a16="http://schemas.microsoft.com/office/drawing/2014/main" id="{9FEFEB79-1BC9-4072-9DA3-98E7CA7DD771}"/>
                      </a:ext>
                    </a:extLst>
                  </p:cNvPr>
                  <p:cNvSpPr/>
                  <p:nvPr/>
                </p:nvSpPr>
                <p:spPr>
                  <a:xfrm>
                    <a:off x="8936154" y="1697561"/>
                    <a:ext cx="518321" cy="492681"/>
                  </a:xfrm>
                  <a:prstGeom prst="ellipse">
                    <a:avLst/>
                  </a:prstGeom>
                  <a:solidFill>
                    <a:srgbClr val="00B050"/>
                  </a:solidFill>
                  <a:scene3d>
                    <a:camera prst="orthographicFront"/>
                    <a:lightRig rig="soft" dir="t"/>
                  </a:scene3d>
                  <a:sp3d>
                    <a:bevelT w="381000" h="3810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ja-JP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kumimoji="1" lang="ja-JP" altLang="en-US" sz="5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" name="楕円 13">
                    <a:extLst>
                      <a:ext uri="{FF2B5EF4-FFF2-40B4-BE49-F238E27FC236}">
                        <a16:creationId xmlns:a16="http://schemas.microsoft.com/office/drawing/2014/main" id="{9FEFEB79-1BC9-4072-9DA3-98E7CA7DD77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36154" y="1697561"/>
                    <a:ext cx="518321" cy="492681"/>
                  </a:xfrm>
                  <a:prstGeom prst="ellipse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1A26F752-700A-7927-10AF-464C215D4CFC}"/>
                </a:ext>
              </a:extLst>
            </p:cNvPr>
            <p:cNvGrpSpPr/>
            <p:nvPr/>
          </p:nvGrpSpPr>
          <p:grpSpPr>
            <a:xfrm>
              <a:off x="6887855" y="3775314"/>
              <a:ext cx="1125817" cy="1093373"/>
              <a:chOff x="9792325" y="1720848"/>
              <a:chExt cx="1116684" cy="1363406"/>
            </a:xfrm>
          </p:grpSpPr>
          <p:sp>
            <p:nvSpPr>
              <p:cNvPr id="11" name="円弧 10">
                <a:extLst>
                  <a:ext uri="{FF2B5EF4-FFF2-40B4-BE49-F238E27FC236}">
                    <a16:creationId xmlns:a16="http://schemas.microsoft.com/office/drawing/2014/main" id="{D18246EA-FA9A-B21D-4387-5E44B9E9B467}"/>
                  </a:ext>
                </a:extLst>
              </p:cNvPr>
              <p:cNvSpPr/>
              <p:nvPr/>
            </p:nvSpPr>
            <p:spPr>
              <a:xfrm>
                <a:off x="9916357" y="1720848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弧 11">
                <a:extLst>
                  <a:ext uri="{FF2B5EF4-FFF2-40B4-BE49-F238E27FC236}">
                    <a16:creationId xmlns:a16="http://schemas.microsoft.com/office/drawing/2014/main" id="{EEE2848A-EC15-6FE4-529F-9F44110858BF}"/>
                  </a:ext>
                </a:extLst>
              </p:cNvPr>
              <p:cNvSpPr/>
              <p:nvPr/>
            </p:nvSpPr>
            <p:spPr>
              <a:xfrm>
                <a:off x="9792325" y="1902104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88877AC1-C99D-AC1B-AC89-66A88B5106A3}"/>
                </a:ext>
              </a:extLst>
            </p:cNvPr>
            <p:cNvGrpSpPr/>
            <p:nvPr/>
          </p:nvGrpSpPr>
          <p:grpSpPr>
            <a:xfrm rot="15869711">
              <a:off x="5726782" y="3814057"/>
              <a:ext cx="1125817" cy="1093373"/>
              <a:chOff x="9792325" y="1720848"/>
              <a:chExt cx="1116684" cy="1363406"/>
            </a:xfrm>
          </p:grpSpPr>
          <p:sp>
            <p:nvSpPr>
              <p:cNvPr id="9" name="円弧 8">
                <a:extLst>
                  <a:ext uri="{FF2B5EF4-FFF2-40B4-BE49-F238E27FC236}">
                    <a16:creationId xmlns:a16="http://schemas.microsoft.com/office/drawing/2014/main" id="{7B50B64D-F68A-7FFA-3923-51F651751652}"/>
                  </a:ext>
                </a:extLst>
              </p:cNvPr>
              <p:cNvSpPr/>
              <p:nvPr/>
            </p:nvSpPr>
            <p:spPr>
              <a:xfrm>
                <a:off x="9916357" y="1720848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弧 9">
                <a:extLst>
                  <a:ext uri="{FF2B5EF4-FFF2-40B4-BE49-F238E27FC236}">
                    <a16:creationId xmlns:a16="http://schemas.microsoft.com/office/drawing/2014/main" id="{C79D5219-48DC-1C85-6A97-C96C7FD2B599}"/>
                  </a:ext>
                </a:extLst>
              </p:cNvPr>
              <p:cNvSpPr/>
              <p:nvPr/>
            </p:nvSpPr>
            <p:spPr>
              <a:xfrm>
                <a:off x="9792325" y="1902104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7" name="楕円 16">
            <a:extLst>
              <a:ext uri="{FF2B5EF4-FFF2-40B4-BE49-F238E27FC236}">
                <a16:creationId xmlns:a16="http://schemas.microsoft.com/office/drawing/2014/main" id="{8644A5FF-652B-77BD-2D2F-DADA8C89DAE0}"/>
              </a:ext>
            </a:extLst>
          </p:cNvPr>
          <p:cNvSpPr/>
          <p:nvPr/>
        </p:nvSpPr>
        <p:spPr>
          <a:xfrm>
            <a:off x="4961745" y="933140"/>
            <a:ext cx="943481" cy="699019"/>
          </a:xfrm>
          <a:prstGeom prst="ellipse">
            <a:avLst/>
          </a:prstGeom>
          <a:solidFill>
            <a:schemeClr val="accent6"/>
          </a:solidFill>
          <a:scene3d>
            <a:camera prst="orthographicFront"/>
            <a:lightRig rig="soft" dir="t"/>
          </a:scene3d>
          <a:sp3d>
            <a:bevelT w="381000" h="3810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7ACC9FAA-AB49-291F-5D7C-46951167EF7C}"/>
              </a:ext>
            </a:extLst>
          </p:cNvPr>
          <p:cNvSpPr/>
          <p:nvPr/>
        </p:nvSpPr>
        <p:spPr>
          <a:xfrm>
            <a:off x="3047228" y="2195722"/>
            <a:ext cx="709964" cy="699019"/>
          </a:xfrm>
          <a:prstGeom prst="ellipse">
            <a:avLst/>
          </a:prstGeom>
          <a:solidFill>
            <a:schemeClr val="accent1"/>
          </a:solidFill>
          <a:scene3d>
            <a:camera prst="orthographicFront"/>
            <a:lightRig rig="soft" dir="t"/>
          </a:scene3d>
          <a:sp3d>
            <a:bevelT w="381000" h="3810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bg1"/>
              </a:solidFill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2219FD4E-2CBC-6502-A0EB-0DBA7AFB2076}"/>
              </a:ext>
            </a:extLst>
          </p:cNvPr>
          <p:cNvGrpSpPr/>
          <p:nvPr/>
        </p:nvGrpSpPr>
        <p:grpSpPr>
          <a:xfrm>
            <a:off x="2364801" y="1178208"/>
            <a:ext cx="616667" cy="192122"/>
            <a:chOff x="2054885" y="2679742"/>
            <a:chExt cx="920164" cy="386602"/>
          </a:xfrm>
        </p:grpSpPr>
        <p:sp>
          <p:nvSpPr>
            <p:cNvPr id="21" name="矢印: 下 20">
              <a:extLst>
                <a:ext uri="{FF2B5EF4-FFF2-40B4-BE49-F238E27FC236}">
                  <a16:creationId xmlns:a16="http://schemas.microsoft.com/office/drawing/2014/main" id="{26EFE3E3-B0BF-4AE2-ED91-7367E03AC672}"/>
                </a:ext>
              </a:extLst>
            </p:cNvPr>
            <p:cNvSpPr/>
            <p:nvPr/>
          </p:nvSpPr>
          <p:spPr>
            <a:xfrm rot="16200000">
              <a:off x="2399704" y="2488940"/>
              <a:ext cx="384543" cy="766147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矢印: 下 21">
              <a:extLst>
                <a:ext uri="{FF2B5EF4-FFF2-40B4-BE49-F238E27FC236}">
                  <a16:creationId xmlns:a16="http://schemas.microsoft.com/office/drawing/2014/main" id="{C83451D1-67A2-5818-19A0-4A7AED5A3426}"/>
                </a:ext>
              </a:extLst>
            </p:cNvPr>
            <p:cNvSpPr/>
            <p:nvPr/>
          </p:nvSpPr>
          <p:spPr>
            <a:xfrm rot="5400000">
              <a:off x="2245687" y="2490999"/>
              <a:ext cx="384543" cy="766147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887F30E-3399-7EA7-60AC-743882E3D23C}"/>
              </a:ext>
            </a:extLst>
          </p:cNvPr>
          <p:cNvSpPr/>
          <p:nvPr/>
        </p:nvSpPr>
        <p:spPr>
          <a:xfrm>
            <a:off x="291687" y="823752"/>
            <a:ext cx="1958812" cy="846001"/>
          </a:xfrm>
          <a:prstGeom prst="rect">
            <a:avLst/>
          </a:prstGeom>
          <a:noFill/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6D5E8339-A8CA-75C1-B562-33586DF5DE32}"/>
              </a:ext>
            </a:extLst>
          </p:cNvPr>
          <p:cNvSpPr/>
          <p:nvPr/>
        </p:nvSpPr>
        <p:spPr>
          <a:xfrm>
            <a:off x="6837506" y="927604"/>
            <a:ext cx="1438372" cy="699019"/>
          </a:xfrm>
          <a:prstGeom prst="ellipse">
            <a:avLst/>
          </a:prstGeom>
          <a:solidFill>
            <a:schemeClr val="accent6"/>
          </a:solidFill>
          <a:scene3d>
            <a:camera prst="orthographicFront"/>
            <a:lightRig rig="soft" dir="t"/>
          </a:scene3d>
          <a:sp3d>
            <a:bevelT w="381000" h="3810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矢印: 下 27">
            <a:extLst>
              <a:ext uri="{FF2B5EF4-FFF2-40B4-BE49-F238E27FC236}">
                <a16:creationId xmlns:a16="http://schemas.microsoft.com/office/drawing/2014/main" id="{D027325D-5E00-8628-C82D-A8BCB1DF4CA6}"/>
              </a:ext>
            </a:extLst>
          </p:cNvPr>
          <p:cNvSpPr/>
          <p:nvPr/>
        </p:nvSpPr>
        <p:spPr>
          <a:xfrm>
            <a:off x="3310634" y="1699718"/>
            <a:ext cx="182543" cy="444979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p:sp>
        <p:nvSpPr>
          <p:cNvPr id="32" name="フリーフォーム 44">
            <a:extLst>
              <a:ext uri="{FF2B5EF4-FFF2-40B4-BE49-F238E27FC236}">
                <a16:creationId xmlns:a16="http://schemas.microsoft.com/office/drawing/2014/main" id="{B26310D8-01F0-FA16-3268-4D8C8F479C17}"/>
              </a:ext>
            </a:extLst>
          </p:cNvPr>
          <p:cNvSpPr/>
          <p:nvPr/>
        </p:nvSpPr>
        <p:spPr>
          <a:xfrm>
            <a:off x="4781553" y="2012517"/>
            <a:ext cx="3708805" cy="895897"/>
          </a:xfrm>
          <a:custGeom>
            <a:avLst/>
            <a:gdLst>
              <a:gd name="connsiteX0" fmla="*/ 0 w 2873828"/>
              <a:gd name="connsiteY0" fmla="*/ 2899954 h 2899954"/>
              <a:gd name="connsiteX1" fmla="*/ 744583 w 2873828"/>
              <a:gd name="connsiteY1" fmla="*/ 731520 h 2899954"/>
              <a:gd name="connsiteX2" fmla="*/ 1476103 w 2873828"/>
              <a:gd name="connsiteY2" fmla="*/ 0 h 2899954"/>
              <a:gd name="connsiteX3" fmla="*/ 2168434 w 2873828"/>
              <a:gd name="connsiteY3" fmla="*/ 731520 h 2899954"/>
              <a:gd name="connsiteX4" fmla="*/ 2873828 w 2873828"/>
              <a:gd name="connsiteY4" fmla="*/ 2886892 h 289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3828" h="2899954">
                <a:moveTo>
                  <a:pt x="0" y="2899954"/>
                </a:moveTo>
                <a:cubicBezTo>
                  <a:pt x="249283" y="2057400"/>
                  <a:pt x="498566" y="1214846"/>
                  <a:pt x="744583" y="731520"/>
                </a:cubicBezTo>
                <a:cubicBezTo>
                  <a:pt x="990600" y="248194"/>
                  <a:pt x="1238795" y="0"/>
                  <a:pt x="1476103" y="0"/>
                </a:cubicBezTo>
                <a:cubicBezTo>
                  <a:pt x="1713411" y="0"/>
                  <a:pt x="1935480" y="250371"/>
                  <a:pt x="2168434" y="731520"/>
                </a:cubicBezTo>
                <a:cubicBezTo>
                  <a:pt x="2401388" y="1212669"/>
                  <a:pt x="2637608" y="2049780"/>
                  <a:pt x="2873828" y="2886892"/>
                </a:cubicBezTo>
              </a:path>
            </a:pathLst>
          </a:cu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</a:rPr>
              <a:t>Barrier</a:t>
            </a:r>
            <a:endParaRPr kumimoji="1" lang="ja-JP" altLang="en-US" sz="2800" b="1" dirty="0">
              <a:solidFill>
                <a:schemeClr val="accent6"/>
              </a:solidFill>
            </a:endParaRPr>
          </a:p>
        </p:txBody>
      </p:sp>
      <p:sp>
        <p:nvSpPr>
          <p:cNvPr id="57" name="矢印: 右 56">
            <a:extLst>
              <a:ext uri="{FF2B5EF4-FFF2-40B4-BE49-F238E27FC236}">
                <a16:creationId xmlns:a16="http://schemas.microsoft.com/office/drawing/2014/main" id="{B4DDE519-4478-D19E-1721-C18457CDD182}"/>
              </a:ext>
            </a:extLst>
          </p:cNvPr>
          <p:cNvSpPr/>
          <p:nvPr/>
        </p:nvSpPr>
        <p:spPr>
          <a:xfrm>
            <a:off x="4089365" y="1173114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0" name="矢印: 右 59">
            <a:extLst>
              <a:ext uri="{FF2B5EF4-FFF2-40B4-BE49-F238E27FC236}">
                <a16:creationId xmlns:a16="http://schemas.microsoft.com/office/drawing/2014/main" id="{1E2EF816-10CF-2A24-8A7C-9C74421EDB5B}"/>
              </a:ext>
            </a:extLst>
          </p:cNvPr>
          <p:cNvSpPr/>
          <p:nvPr/>
        </p:nvSpPr>
        <p:spPr>
          <a:xfrm>
            <a:off x="6061781" y="1167942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1" name="矢印: 右 60">
            <a:extLst>
              <a:ext uri="{FF2B5EF4-FFF2-40B4-BE49-F238E27FC236}">
                <a16:creationId xmlns:a16="http://schemas.microsoft.com/office/drawing/2014/main" id="{21DF47C0-8D00-8BF2-2804-05B8CBC9E43C}"/>
              </a:ext>
            </a:extLst>
          </p:cNvPr>
          <p:cNvSpPr/>
          <p:nvPr/>
        </p:nvSpPr>
        <p:spPr>
          <a:xfrm>
            <a:off x="8408252" y="1178208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288965AD-C19C-F28C-2403-224FF716AF4C}"/>
              </a:ext>
            </a:extLst>
          </p:cNvPr>
          <p:cNvGrpSpPr/>
          <p:nvPr/>
        </p:nvGrpSpPr>
        <p:grpSpPr>
          <a:xfrm>
            <a:off x="9105276" y="973251"/>
            <a:ext cx="1408564" cy="595004"/>
            <a:chOff x="9140515" y="982627"/>
            <a:chExt cx="1408564" cy="595004"/>
          </a:xfrm>
          <a:solidFill>
            <a:srgbClr val="FF5533"/>
          </a:solidFill>
        </p:grpSpPr>
        <p:sp>
          <p:nvSpPr>
            <p:cNvPr id="94" name="楕円 93">
              <a:extLst>
                <a:ext uri="{FF2B5EF4-FFF2-40B4-BE49-F238E27FC236}">
                  <a16:creationId xmlns:a16="http://schemas.microsoft.com/office/drawing/2014/main" id="{DF82A3A8-2FD9-6D5B-0E32-845795222F11}"/>
                </a:ext>
              </a:extLst>
            </p:cNvPr>
            <p:cNvSpPr/>
            <p:nvPr/>
          </p:nvSpPr>
          <p:spPr>
            <a:xfrm>
              <a:off x="9140515" y="982627"/>
              <a:ext cx="803047" cy="591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楕円 94">
              <a:extLst>
                <a:ext uri="{FF2B5EF4-FFF2-40B4-BE49-F238E27FC236}">
                  <a16:creationId xmlns:a16="http://schemas.microsoft.com/office/drawing/2014/main" id="{2A9314C1-EF46-1494-18E6-AEB13F7E9A64}"/>
                </a:ext>
              </a:extLst>
            </p:cNvPr>
            <p:cNvSpPr/>
            <p:nvPr/>
          </p:nvSpPr>
          <p:spPr>
            <a:xfrm>
              <a:off x="9746032" y="986466"/>
              <a:ext cx="803047" cy="59116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3" name="矢印: 下 102">
            <a:extLst>
              <a:ext uri="{FF2B5EF4-FFF2-40B4-BE49-F238E27FC236}">
                <a16:creationId xmlns:a16="http://schemas.microsoft.com/office/drawing/2014/main" id="{5C4B126D-4FC3-07A2-FE57-C9DE8F6CBE46}"/>
              </a:ext>
            </a:extLst>
          </p:cNvPr>
          <p:cNvSpPr/>
          <p:nvPr/>
        </p:nvSpPr>
        <p:spPr>
          <a:xfrm>
            <a:off x="9710793" y="1689644"/>
            <a:ext cx="182844" cy="614717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p:grpSp>
        <p:nvGrpSpPr>
          <p:cNvPr id="107" name="グループ化 106">
            <a:extLst>
              <a:ext uri="{FF2B5EF4-FFF2-40B4-BE49-F238E27FC236}">
                <a16:creationId xmlns:a16="http://schemas.microsoft.com/office/drawing/2014/main" id="{215CAD54-E09B-CB9E-7812-3C0F39F65CF7}"/>
              </a:ext>
            </a:extLst>
          </p:cNvPr>
          <p:cNvGrpSpPr/>
          <p:nvPr/>
        </p:nvGrpSpPr>
        <p:grpSpPr>
          <a:xfrm>
            <a:off x="9283366" y="2435713"/>
            <a:ext cx="1095325" cy="480509"/>
            <a:chOff x="8841229" y="2190707"/>
            <a:chExt cx="1095325" cy="480509"/>
          </a:xfrm>
        </p:grpSpPr>
        <p:sp>
          <p:nvSpPr>
            <p:cNvPr id="108" name="楕円 107">
              <a:extLst>
                <a:ext uri="{FF2B5EF4-FFF2-40B4-BE49-F238E27FC236}">
                  <a16:creationId xmlns:a16="http://schemas.microsoft.com/office/drawing/2014/main" id="{030B8BA3-ED7B-FC85-3277-3B63E2AD4B62}"/>
                </a:ext>
              </a:extLst>
            </p:cNvPr>
            <p:cNvSpPr/>
            <p:nvPr/>
          </p:nvSpPr>
          <p:spPr>
            <a:xfrm>
              <a:off x="8841229" y="2190707"/>
              <a:ext cx="457131" cy="470422"/>
            </a:xfrm>
            <a:prstGeom prst="ellipse">
              <a:avLst/>
            </a:prstGeom>
            <a:solidFill>
              <a:schemeClr val="accent1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109" name="楕円 108">
              <a:extLst>
                <a:ext uri="{FF2B5EF4-FFF2-40B4-BE49-F238E27FC236}">
                  <a16:creationId xmlns:a16="http://schemas.microsoft.com/office/drawing/2014/main" id="{CF148B0E-4749-FF05-6359-CCCF261E812F}"/>
                </a:ext>
              </a:extLst>
            </p:cNvPr>
            <p:cNvSpPr/>
            <p:nvPr/>
          </p:nvSpPr>
          <p:spPr>
            <a:xfrm>
              <a:off x="9479423" y="2200794"/>
              <a:ext cx="457131" cy="470422"/>
            </a:xfrm>
            <a:prstGeom prst="ellipse">
              <a:avLst/>
            </a:prstGeom>
            <a:solidFill>
              <a:schemeClr val="accent1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B9F32CFB-61C3-3FC7-C87E-6B67A7264E34}"/>
              </a:ext>
            </a:extLst>
          </p:cNvPr>
          <p:cNvSpPr txBox="1"/>
          <p:nvPr/>
        </p:nvSpPr>
        <p:spPr>
          <a:xfrm>
            <a:off x="10150125" y="1850093"/>
            <a:ext cx="1795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400" b="1" dirty="0">
                <a:solidFill>
                  <a:srgbClr val="FF5533"/>
                </a:solidFill>
                <a:ea typeface="メイリオ" panose="020B0604030504040204" pitchFamily="50" charset="-128"/>
              </a:rPr>
              <a:t>fission</a:t>
            </a:r>
            <a:endParaRPr kumimoji="1" lang="ja-JP" altLang="en-US" sz="2800" b="1" dirty="0">
              <a:solidFill>
                <a:srgbClr val="FF5533"/>
              </a:solidFill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BAC433-8ADB-3CEB-686B-11DFE45819FD}"/>
              </a:ext>
            </a:extLst>
          </p:cNvPr>
          <p:cNvSpPr txBox="1"/>
          <p:nvPr/>
        </p:nvSpPr>
        <p:spPr>
          <a:xfrm>
            <a:off x="1589127" y="70103"/>
            <a:ext cx="4180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2000" b="1" dirty="0">
                <a:ea typeface="メイリオ" panose="020B0604030504040204" pitchFamily="50" charset="-128"/>
              </a:rPr>
              <a:t>CN (C</a:t>
            </a:r>
            <a:r>
              <a:rPr kumimoji="1" lang="en-US" altLang="ja-JP" sz="2000" b="1" dirty="0">
                <a:ea typeface="メイリオ" panose="020B0604030504040204" pitchFamily="50" charset="-128"/>
              </a:rPr>
              <a:t>ompound Nucleus)</a:t>
            </a:r>
            <a:endParaRPr kumimoji="1" lang="ja-JP" altLang="en-US" sz="2000" b="1" dirty="0"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66BB88-127A-AE53-B84F-3D14317B5C07}"/>
              </a:ext>
            </a:extLst>
          </p:cNvPr>
          <p:cNvSpPr txBox="1"/>
          <p:nvPr/>
        </p:nvSpPr>
        <p:spPr>
          <a:xfrm>
            <a:off x="8134113" y="29736"/>
            <a:ext cx="333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2400" b="1" dirty="0">
                <a:ea typeface="メイリオ" panose="020B0604030504040204" pitchFamily="50" charset="-128"/>
              </a:rPr>
              <a:t>After barrier conf.</a:t>
            </a:r>
            <a:endParaRPr kumimoji="1" lang="ja-JP" altLang="en-US" sz="2400" b="1" dirty="0"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BE771DA-AB55-0E54-CF43-BE154791583B}"/>
                  </a:ext>
                </a:extLst>
              </p:cNvPr>
              <p:cNvSpPr txBox="1"/>
              <p:nvPr/>
            </p:nvSpPr>
            <p:spPr>
              <a:xfrm>
                <a:off x="446870" y="723733"/>
                <a:ext cx="13039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𝑛</m:t>
                      </m:r>
                    </m:oMath>
                  </m:oMathPara>
                </a14:m>
                <a:endParaRPr kumimoji="1" lang="ja-JP" altLang="en-US" sz="2400" i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9BE771DA-AB55-0E54-CF43-BE1547915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70" y="723733"/>
                <a:ext cx="1303916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EFB81F7-5555-B32B-5818-327035768AA1}"/>
              </a:ext>
            </a:extLst>
          </p:cNvPr>
          <p:cNvGrpSpPr/>
          <p:nvPr/>
        </p:nvGrpSpPr>
        <p:grpSpPr>
          <a:xfrm>
            <a:off x="286632" y="1205227"/>
            <a:ext cx="652418" cy="108522"/>
            <a:chOff x="8895854" y="5098110"/>
            <a:chExt cx="652418" cy="108522"/>
          </a:xfrm>
        </p:grpSpPr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51E6E91D-4E32-F660-2C55-F99DE4993B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95854" y="5098110"/>
              <a:ext cx="652418" cy="0"/>
            </a:xfrm>
            <a:prstGeom prst="line">
              <a:avLst/>
            </a:prstGeom>
            <a:ln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461E1AF2-4241-FB1E-51B8-B0D4F3AAE7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5854" y="5152632"/>
              <a:ext cx="468000" cy="0"/>
            </a:xfrm>
            <a:prstGeom prst="line">
              <a:avLst/>
            </a:prstGeom>
            <a:ln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F7E3D1C5-841A-EFC6-DBB7-B70B20A686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03854" y="5206632"/>
              <a:ext cx="540000" cy="0"/>
            </a:xfrm>
            <a:prstGeom prst="line">
              <a:avLst/>
            </a:prstGeom>
            <a:ln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8AEAF6DE-3902-30B4-047A-D30F57A89030}"/>
                  </a:ext>
                </a:extLst>
              </p:cNvPr>
              <p:cNvSpPr txBox="1"/>
              <p:nvPr/>
            </p:nvSpPr>
            <p:spPr>
              <a:xfrm>
                <a:off x="8229827" y="2735710"/>
                <a:ext cx="15032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𝑸</m:t>
                      </m:r>
                    </m:oMath>
                  </m:oMathPara>
                </a14:m>
                <a:endParaRPr kumimoji="1" lang="ja-JP" altLang="en-US" sz="3200" b="1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8AEAF6DE-3902-30B4-047A-D30F57A89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827" y="2735710"/>
                <a:ext cx="1503253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四角形: 角を丸くする 41">
                <a:extLst>
                  <a:ext uri="{FF2B5EF4-FFF2-40B4-BE49-F238E27FC236}">
                    <a16:creationId xmlns:a16="http://schemas.microsoft.com/office/drawing/2014/main" id="{0B47EBD5-8CEC-B77E-0F86-7481E882C375}"/>
                  </a:ext>
                </a:extLst>
              </p:cNvPr>
              <p:cNvSpPr/>
              <p:nvPr/>
            </p:nvSpPr>
            <p:spPr>
              <a:xfrm>
                <a:off x="9938615" y="4614276"/>
                <a:ext cx="1327461" cy="982525"/>
              </a:xfrm>
              <a:prstGeom prst="roundRect">
                <a:avLst/>
              </a:prstGeom>
              <a:solidFill>
                <a:srgbClr val="FF66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kumimoji="1" lang="en-US" altLang="ja-JP" sz="32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b>
                    </m:sSub>
                  </m:oMath>
                </a14:m>
                <a:br>
                  <a:rPr kumimoji="1" lang="en-US" altLang="ja-JP" sz="3200" b="1" i="1" dirty="0">
                    <a:solidFill>
                      <a:schemeClr val="tx1"/>
                    </a:solidFill>
                  </a:rPr>
                </a:br>
                <a:endParaRPr kumimoji="1" lang="ja-JP" altLang="en-US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四角形: 角を丸くする 41">
                <a:extLst>
                  <a:ext uri="{FF2B5EF4-FFF2-40B4-BE49-F238E27FC236}">
                    <a16:creationId xmlns:a16="http://schemas.microsoft.com/office/drawing/2014/main" id="{0B47EBD5-8CEC-B77E-0F86-7481E882C3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8615" y="4614276"/>
                <a:ext cx="1327461" cy="982525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矢印: 下 47">
            <a:extLst>
              <a:ext uri="{FF2B5EF4-FFF2-40B4-BE49-F238E27FC236}">
                <a16:creationId xmlns:a16="http://schemas.microsoft.com/office/drawing/2014/main" id="{64806574-3B94-9610-46C2-56431D29260C}"/>
              </a:ext>
            </a:extLst>
          </p:cNvPr>
          <p:cNvSpPr/>
          <p:nvPr/>
        </p:nvSpPr>
        <p:spPr>
          <a:xfrm>
            <a:off x="10371274" y="5754864"/>
            <a:ext cx="384543" cy="766147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1F8CB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49FAB88-D5E9-7642-95A8-A2865ADA1D4F}"/>
              </a:ext>
            </a:extLst>
          </p:cNvPr>
          <p:cNvSpPr txBox="1"/>
          <p:nvPr/>
        </p:nvSpPr>
        <p:spPr>
          <a:xfrm>
            <a:off x="10766973" y="5977587"/>
            <a:ext cx="1795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400" b="1" dirty="0">
                <a:solidFill>
                  <a:srgbClr val="FF5533"/>
                </a:solidFill>
                <a:ea typeface="メイリオ" panose="020B0604030504040204" pitchFamily="50" charset="-128"/>
              </a:rPr>
              <a:t>fission</a:t>
            </a:r>
            <a:endParaRPr kumimoji="1" lang="ja-JP" altLang="en-US" sz="2800" b="1" dirty="0">
              <a:solidFill>
                <a:srgbClr val="FF5533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1DA28543-7ED8-0844-18C0-362B3EA431BD}"/>
                  </a:ext>
                </a:extLst>
              </p:cNvPr>
              <p:cNvSpPr txBox="1"/>
              <p:nvPr/>
            </p:nvSpPr>
            <p:spPr>
              <a:xfrm>
                <a:off x="9312773" y="5879860"/>
                <a:ext cx="1201067" cy="624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1DA28543-7ED8-0844-18C0-362B3EA43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2773" y="5879860"/>
                <a:ext cx="1201067" cy="6242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矢印: 下 50">
            <a:extLst>
              <a:ext uri="{FF2B5EF4-FFF2-40B4-BE49-F238E27FC236}">
                <a16:creationId xmlns:a16="http://schemas.microsoft.com/office/drawing/2014/main" id="{512E531D-B1A7-E0B7-8804-6E3B103A31E0}"/>
              </a:ext>
            </a:extLst>
          </p:cNvPr>
          <p:cNvSpPr/>
          <p:nvPr/>
        </p:nvSpPr>
        <p:spPr>
          <a:xfrm>
            <a:off x="2551107" y="5704084"/>
            <a:ext cx="384543" cy="766147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D830D345-9318-A2DA-F914-853DA770C9E8}"/>
                  </a:ext>
                </a:extLst>
              </p:cNvPr>
              <p:cNvSpPr txBox="1"/>
              <p:nvPr/>
            </p:nvSpPr>
            <p:spPr>
              <a:xfrm>
                <a:off x="3003421" y="5906554"/>
                <a:ext cx="17249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ja-JP" sz="2400" b="1" i="1" dirty="0" smtClean="0">
                        <a:solidFill>
                          <a:srgbClr val="FF5533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𝜸</m:t>
                    </m:r>
                  </m:oMath>
                </a14:m>
                <a:r>
                  <a:rPr kumimoji="1" lang="ja-JP" altLang="en-US" sz="2400" b="1" dirty="0">
                    <a:solidFill>
                      <a:srgbClr val="FF5533"/>
                    </a:solidFill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2400" b="1" dirty="0">
                    <a:solidFill>
                      <a:srgbClr val="FF5533"/>
                    </a:solidFill>
                    <a:ea typeface="メイリオ" panose="020B0604030504040204" pitchFamily="50" charset="-128"/>
                  </a:rPr>
                  <a:t>decay</a:t>
                </a:r>
                <a:endParaRPr kumimoji="1" lang="ja-JP" altLang="en-US" sz="2400" b="1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D830D345-9318-A2DA-F914-853DA770C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421" y="5906554"/>
                <a:ext cx="1724933" cy="461665"/>
              </a:xfrm>
              <a:prstGeom prst="rect">
                <a:avLst/>
              </a:prstGeom>
              <a:blipFill>
                <a:blip r:embed="rId19"/>
                <a:stretch>
                  <a:fillRect l="-1060"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05345B3C-D630-DA33-D11B-870CFD7166EE}"/>
                  </a:ext>
                </a:extLst>
              </p:cNvPr>
              <p:cNvSpPr txBox="1"/>
              <p:nvPr/>
            </p:nvSpPr>
            <p:spPr>
              <a:xfrm>
                <a:off x="1488386" y="5906554"/>
                <a:ext cx="1201067" cy="622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𝑐𝑎𝑝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05345B3C-D630-DA33-D11B-870CFD716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386" y="5906554"/>
                <a:ext cx="1201067" cy="62273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B914BC1-5A1A-B315-25C0-650059C5D170}"/>
                  </a:ext>
                </a:extLst>
              </p:cNvPr>
              <p:cNvSpPr txBox="1"/>
              <p:nvPr/>
            </p:nvSpPr>
            <p:spPr>
              <a:xfrm>
                <a:off x="176251" y="4830903"/>
                <a:ext cx="12010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B914BC1-5A1A-B315-25C0-650059C5D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1" y="4830903"/>
                <a:ext cx="1201067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F2CE281-1E81-CCD1-76D8-DACF00E50F06}"/>
              </a:ext>
            </a:extLst>
          </p:cNvPr>
          <p:cNvSpPr txBox="1"/>
          <p:nvPr/>
        </p:nvSpPr>
        <p:spPr>
          <a:xfrm>
            <a:off x="74056" y="4119055"/>
            <a:ext cx="1414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2000" b="1" dirty="0">
                <a:ea typeface="メイリオ" panose="020B0604030504040204" pitchFamily="50" charset="-128"/>
              </a:rPr>
              <a:t>n</a:t>
            </a:r>
            <a:r>
              <a:rPr kumimoji="1" lang="en-US" altLang="ja-JP" sz="2000" b="1" dirty="0">
                <a:ea typeface="メイリオ" panose="020B0604030504040204" pitchFamily="50" charset="-128"/>
              </a:rPr>
              <a:t>eutron</a:t>
            </a:r>
            <a:br>
              <a:rPr kumimoji="1" lang="en-US" altLang="ja-JP" sz="2000" b="1" dirty="0">
                <a:ea typeface="メイリオ" panose="020B0604030504040204" pitchFamily="50" charset="-128"/>
              </a:rPr>
            </a:br>
            <a:r>
              <a:rPr kumimoji="1" lang="en-US" altLang="ja-JP" sz="2000" b="1" dirty="0">
                <a:ea typeface="メイリオ" panose="020B0604030504040204" pitchFamily="50" charset="-128"/>
              </a:rPr>
              <a:t>channel</a:t>
            </a:r>
            <a:endParaRPr kumimoji="1" lang="ja-JP" altLang="en-US" sz="2000" b="1" dirty="0">
              <a:ea typeface="メイリオ" panose="020B0604030504040204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D17C2085-1040-F43C-F044-BFD47C2055F7}"/>
              </a:ext>
            </a:extLst>
          </p:cNvPr>
          <p:cNvGrpSpPr/>
          <p:nvPr/>
        </p:nvGrpSpPr>
        <p:grpSpPr>
          <a:xfrm>
            <a:off x="1076742" y="4946143"/>
            <a:ext cx="920164" cy="386602"/>
            <a:chOff x="1177851" y="2527401"/>
            <a:chExt cx="920164" cy="386602"/>
          </a:xfrm>
        </p:grpSpPr>
        <p:sp>
          <p:nvSpPr>
            <p:cNvPr id="58" name="矢印: 下 57">
              <a:extLst>
                <a:ext uri="{FF2B5EF4-FFF2-40B4-BE49-F238E27FC236}">
                  <a16:creationId xmlns:a16="http://schemas.microsoft.com/office/drawing/2014/main" id="{FC1F6FD9-DF11-6C6C-EDAE-969B70EFE4D4}"/>
                </a:ext>
              </a:extLst>
            </p:cNvPr>
            <p:cNvSpPr/>
            <p:nvPr/>
          </p:nvSpPr>
          <p:spPr>
            <a:xfrm rot="16200000">
              <a:off x="1522670" y="2336599"/>
              <a:ext cx="384543" cy="766147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矢印: 下 58">
              <a:extLst>
                <a:ext uri="{FF2B5EF4-FFF2-40B4-BE49-F238E27FC236}">
                  <a16:creationId xmlns:a16="http://schemas.microsoft.com/office/drawing/2014/main" id="{40868D1B-E530-E150-C4F4-554E67C10E96}"/>
                </a:ext>
              </a:extLst>
            </p:cNvPr>
            <p:cNvSpPr/>
            <p:nvPr/>
          </p:nvSpPr>
          <p:spPr>
            <a:xfrm rot="5400000">
              <a:off x="1368653" y="2338658"/>
              <a:ext cx="384543" cy="766147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四角形: 角を丸くする 61">
                <a:extLst>
                  <a:ext uri="{FF2B5EF4-FFF2-40B4-BE49-F238E27FC236}">
                    <a16:creationId xmlns:a16="http://schemas.microsoft.com/office/drawing/2014/main" id="{75380723-1625-58AA-DE0D-F15A5BC4975B}"/>
                  </a:ext>
                </a:extLst>
              </p:cNvPr>
              <p:cNvSpPr/>
              <p:nvPr/>
            </p:nvSpPr>
            <p:spPr>
              <a:xfrm>
                <a:off x="2079649" y="4594701"/>
                <a:ext cx="1327461" cy="982525"/>
              </a:xfrm>
              <a:prstGeom prst="roundRect">
                <a:avLst/>
              </a:prstGeom>
              <a:solidFill>
                <a:srgbClr val="FF66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kumimoji="1" lang="en-US" altLang="ja-JP" sz="3200" b="1" i="1" dirty="0">
                    <a:solidFill>
                      <a:schemeClr val="tx1"/>
                    </a:solidFill>
                  </a:rPr>
                  <a:t> </a:t>
                </a:r>
                <a:br>
                  <a:rPr kumimoji="1" lang="en-US" altLang="ja-JP" sz="3200" b="1" i="1" dirty="0">
                    <a:solidFill>
                      <a:schemeClr val="tx1"/>
                    </a:solidFill>
                  </a:rPr>
                </a:br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(CN)</a:t>
                </a:r>
                <a:endParaRPr kumimoji="1" lang="ja-JP" alt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四角形: 角を丸くする 61">
                <a:extLst>
                  <a:ext uri="{FF2B5EF4-FFF2-40B4-BE49-F238E27FC236}">
                    <a16:creationId xmlns:a16="http://schemas.microsoft.com/office/drawing/2014/main" id="{75380723-1625-58AA-DE0D-F15A5BC497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649" y="4594701"/>
                <a:ext cx="1327461" cy="982525"/>
              </a:xfrm>
              <a:prstGeom prst="roundRect">
                <a:avLst/>
              </a:prstGeom>
              <a:blipFill>
                <a:blip r:embed="rId22"/>
                <a:stretch>
                  <a:fillRect b="-1165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矢印: 右 62">
            <a:extLst>
              <a:ext uri="{FF2B5EF4-FFF2-40B4-BE49-F238E27FC236}">
                <a16:creationId xmlns:a16="http://schemas.microsoft.com/office/drawing/2014/main" id="{C6C8A5A9-DAED-7E62-41F1-6CA8DB8B3148}"/>
              </a:ext>
            </a:extLst>
          </p:cNvPr>
          <p:cNvSpPr/>
          <p:nvPr/>
        </p:nvSpPr>
        <p:spPr>
          <a:xfrm>
            <a:off x="9190921" y="5013757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216950EA-6918-7681-951D-C83B0B52B4E7}"/>
              </a:ext>
            </a:extLst>
          </p:cNvPr>
          <p:cNvGrpSpPr/>
          <p:nvPr/>
        </p:nvGrpSpPr>
        <p:grpSpPr>
          <a:xfrm>
            <a:off x="4436404" y="4705081"/>
            <a:ext cx="4602158" cy="803315"/>
            <a:chOff x="4436404" y="4395042"/>
            <a:chExt cx="4602158" cy="803315"/>
          </a:xfrm>
        </p:grpSpPr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4BDE6621-6B6E-FDCA-EE4D-8A8E35001081}"/>
                </a:ext>
              </a:extLst>
            </p:cNvPr>
            <p:cNvGrpSpPr/>
            <p:nvPr/>
          </p:nvGrpSpPr>
          <p:grpSpPr>
            <a:xfrm>
              <a:off x="4436404" y="4395042"/>
              <a:ext cx="4602158" cy="803315"/>
              <a:chOff x="4436404" y="4395042"/>
              <a:chExt cx="4602158" cy="8033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四角形: 角を丸くする 84">
                    <a:extLst>
                      <a:ext uri="{FF2B5EF4-FFF2-40B4-BE49-F238E27FC236}">
                        <a16:creationId xmlns:a16="http://schemas.microsoft.com/office/drawing/2014/main" id="{B5F06458-E30C-F360-2ACF-878F4E3ACEA3}"/>
                      </a:ext>
                    </a:extLst>
                  </p:cNvPr>
                  <p:cNvSpPr/>
                  <p:nvPr/>
                </p:nvSpPr>
                <p:spPr>
                  <a:xfrm>
                    <a:off x="4436404" y="4397441"/>
                    <a:ext cx="1187025" cy="800916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0000">
                          <a:lumMod val="7000"/>
                          <a:lumOff val="93000"/>
                        </a:srgbClr>
                      </a:gs>
                      <a:gs pos="0">
                        <a:schemeClr val="accent6">
                          <a:lumMod val="95000"/>
                          <a:lumOff val="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rect">
                      <a:fillToRect l="100000" t="100000"/>
                    </a:path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四角形: 角を丸くする 65">
                    <a:extLst>
                      <a:ext uri="{FF2B5EF4-FFF2-40B4-BE49-F238E27FC236}">
                        <a16:creationId xmlns:a16="http://schemas.microsoft.com/office/drawing/2014/main" id="{B5F06458-E30C-F360-2ACF-878F4E3ACEA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6404" y="4397441"/>
                    <a:ext cx="1187025" cy="800916"/>
                  </a:xfrm>
                  <a:prstGeom prst="round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四角形: 角を丸くする 85">
                    <a:extLst>
                      <a:ext uri="{FF2B5EF4-FFF2-40B4-BE49-F238E27FC236}">
                        <a16:creationId xmlns:a16="http://schemas.microsoft.com/office/drawing/2014/main" id="{38D50BD9-F604-3D8F-945E-8B202001CAC1}"/>
                      </a:ext>
                    </a:extLst>
                  </p:cNvPr>
                  <p:cNvSpPr/>
                  <p:nvPr/>
                </p:nvSpPr>
                <p:spPr>
                  <a:xfrm>
                    <a:off x="7851537" y="4395042"/>
                    <a:ext cx="1187025" cy="800916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0000">
                          <a:lumMod val="7000"/>
                          <a:lumOff val="93000"/>
                        </a:srgbClr>
                      </a:gs>
                      <a:gs pos="0">
                        <a:schemeClr val="accent6">
                          <a:lumMod val="95000"/>
                          <a:lumOff val="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rect">
                      <a:fillToRect l="100000" t="100000"/>
                    </a:path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四角形: 角を丸くする 69">
                    <a:extLst>
                      <a:ext uri="{FF2B5EF4-FFF2-40B4-BE49-F238E27FC236}">
                        <a16:creationId xmlns:a16="http://schemas.microsoft.com/office/drawing/2014/main" id="{38D50BD9-F604-3D8F-945E-8B202001CAC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51537" y="4395042"/>
                    <a:ext cx="1187025" cy="800916"/>
                  </a:xfrm>
                  <a:prstGeom prst="round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394D937B-6A07-7C60-EFF1-0DE13BEE2618}"/>
                </a:ext>
              </a:extLst>
            </p:cNvPr>
            <p:cNvGrpSpPr/>
            <p:nvPr/>
          </p:nvGrpSpPr>
          <p:grpSpPr>
            <a:xfrm>
              <a:off x="5751709" y="4424882"/>
              <a:ext cx="1947075" cy="707886"/>
              <a:chOff x="5786054" y="4414911"/>
              <a:chExt cx="1947075" cy="707886"/>
            </a:xfrm>
          </p:grpSpPr>
          <p:sp>
            <p:nvSpPr>
              <p:cNvPr id="68" name="矢印: 右 67">
                <a:extLst>
                  <a:ext uri="{FF2B5EF4-FFF2-40B4-BE49-F238E27FC236}">
                    <a16:creationId xmlns:a16="http://schemas.microsoft.com/office/drawing/2014/main" id="{6EB36043-3747-2DAF-7AD5-3A166CE439B3}"/>
                  </a:ext>
                </a:extLst>
              </p:cNvPr>
              <p:cNvSpPr/>
              <p:nvPr/>
            </p:nvSpPr>
            <p:spPr>
              <a:xfrm>
                <a:off x="7117264" y="4687389"/>
                <a:ext cx="615865" cy="219069"/>
              </a:xfrm>
              <a:prstGeom prst="rightArrow">
                <a:avLst/>
              </a:prstGeom>
              <a:noFill/>
              <a:ln w="57150">
                <a:solidFill>
                  <a:schemeClr val="tx1">
                    <a:alpha val="97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矢印: 右 68">
                <a:extLst>
                  <a:ext uri="{FF2B5EF4-FFF2-40B4-BE49-F238E27FC236}">
                    <a16:creationId xmlns:a16="http://schemas.microsoft.com/office/drawing/2014/main" id="{320CAB56-099A-8AE0-8B38-D745D95A2EF4}"/>
                  </a:ext>
                </a:extLst>
              </p:cNvPr>
              <p:cNvSpPr/>
              <p:nvPr/>
            </p:nvSpPr>
            <p:spPr>
              <a:xfrm>
                <a:off x="5786054" y="4693748"/>
                <a:ext cx="615865" cy="219069"/>
              </a:xfrm>
              <a:prstGeom prst="rightArrow">
                <a:avLst/>
              </a:prstGeom>
              <a:noFill/>
              <a:ln w="57150">
                <a:solidFill>
                  <a:schemeClr val="tx1">
                    <a:alpha val="97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テキスト ボックス 83">
                    <a:extLst>
                      <a:ext uri="{FF2B5EF4-FFF2-40B4-BE49-F238E27FC236}">
                        <a16:creationId xmlns:a16="http://schemas.microsoft.com/office/drawing/2014/main" id="{73351C4C-2C6F-1457-8694-6A989338686E}"/>
                      </a:ext>
                    </a:extLst>
                  </p:cNvPr>
                  <p:cNvSpPr txBox="1"/>
                  <p:nvPr/>
                </p:nvSpPr>
                <p:spPr>
                  <a:xfrm>
                    <a:off x="6098014" y="4414911"/>
                    <a:ext cx="1303916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ja-JP" altLang="en-US" sz="4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⋯</m:t>
                          </m:r>
                        </m:oMath>
                      </m:oMathPara>
                    </a14:m>
                    <a:endParaRPr kumimoji="1" lang="ja-JP" altLang="en-US" sz="4000" b="1" dirty="0"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38" name="テキスト ボックス 37">
                    <a:extLst>
                      <a:ext uri="{FF2B5EF4-FFF2-40B4-BE49-F238E27FC236}">
                        <a16:creationId xmlns:a16="http://schemas.microsoft.com/office/drawing/2014/main" id="{73351C4C-2C6F-1457-8694-6A98933868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8014" y="4414911"/>
                    <a:ext cx="1303916" cy="707886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87" name="矢印: 右 86">
            <a:extLst>
              <a:ext uri="{FF2B5EF4-FFF2-40B4-BE49-F238E27FC236}">
                <a16:creationId xmlns:a16="http://schemas.microsoft.com/office/drawing/2014/main" id="{149D2652-B240-187D-E5A9-3D5554AF6D58}"/>
              </a:ext>
            </a:extLst>
          </p:cNvPr>
          <p:cNvSpPr/>
          <p:nvPr/>
        </p:nvSpPr>
        <p:spPr>
          <a:xfrm>
            <a:off x="3528659" y="5016710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D8846F9F-B37A-B2FC-C2B6-A8EFDADFF700}"/>
              </a:ext>
            </a:extLst>
          </p:cNvPr>
          <p:cNvSpPr/>
          <p:nvPr/>
        </p:nvSpPr>
        <p:spPr>
          <a:xfrm>
            <a:off x="1488386" y="4450356"/>
            <a:ext cx="9963905" cy="1515513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CED1163A-ADD3-E402-1A8B-D14004F8FEF1}"/>
                  </a:ext>
                </a:extLst>
              </p:cNvPr>
              <p:cNvSpPr txBox="1"/>
              <p:nvPr/>
            </p:nvSpPr>
            <p:spPr>
              <a:xfrm>
                <a:off x="9498853" y="3925011"/>
                <a:ext cx="26996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kumimoji="1"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Hamiltonian</a:t>
                </a:r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CED1163A-ADD3-E402-1A8B-D14004F8F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8853" y="3925011"/>
                <a:ext cx="2699667" cy="461665"/>
              </a:xfrm>
              <a:prstGeom prst="rect">
                <a:avLst/>
              </a:prstGeom>
              <a:blipFill>
                <a:blip r:embed="rId29"/>
                <a:stretch>
                  <a:fillRect l="-451" t="-2632" b="-144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9014CEC9-8993-E659-400B-323304B4790A}"/>
              </a:ext>
            </a:extLst>
          </p:cNvPr>
          <p:cNvGrpSpPr/>
          <p:nvPr/>
        </p:nvGrpSpPr>
        <p:grpSpPr>
          <a:xfrm>
            <a:off x="2680688" y="3562384"/>
            <a:ext cx="8069877" cy="923330"/>
            <a:chOff x="2673706" y="3182337"/>
            <a:chExt cx="8069877" cy="923330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65C03042-C520-1F99-3F22-67E418132768}"/>
                </a:ext>
              </a:extLst>
            </p:cNvPr>
            <p:cNvGrpSpPr/>
            <p:nvPr/>
          </p:nvGrpSpPr>
          <p:grpSpPr>
            <a:xfrm>
              <a:off x="3232116" y="3441629"/>
              <a:ext cx="7511467" cy="536251"/>
              <a:chOff x="3561989" y="2885070"/>
              <a:chExt cx="7511467" cy="536251"/>
            </a:xfrm>
          </p:grpSpPr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0039234D-9448-A7A4-ED7A-FBC8E3B15546}"/>
                  </a:ext>
                </a:extLst>
              </p:cNvPr>
              <p:cNvSpPr txBox="1"/>
              <p:nvPr/>
            </p:nvSpPr>
            <p:spPr>
              <a:xfrm>
                <a:off x="3561989" y="2885070"/>
                <a:ext cx="7511467" cy="492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      is submatrix in the Hamiltonian</a:t>
                </a:r>
                <a:endParaRPr kumimoji="1" lang="ja-JP" altLang="en-US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四角形: 角を丸くする 38">
                    <a:extLst>
                      <a:ext uri="{FF2B5EF4-FFF2-40B4-BE49-F238E27FC236}">
                        <a16:creationId xmlns:a16="http://schemas.microsoft.com/office/drawing/2014/main" id="{43031FC0-A287-334C-4855-4AD63DAED4FC}"/>
                      </a:ext>
                    </a:extLst>
                  </p:cNvPr>
                  <p:cNvSpPr/>
                  <p:nvPr/>
                </p:nvSpPr>
                <p:spPr>
                  <a:xfrm>
                    <a:off x="3795228" y="2914308"/>
                    <a:ext cx="513992" cy="507013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0000">
                          <a:lumMod val="7000"/>
                          <a:lumOff val="93000"/>
                        </a:srgbClr>
                      </a:gs>
                      <a:gs pos="0">
                        <a:schemeClr val="accent6">
                          <a:lumMod val="95000"/>
                          <a:lumOff val="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rect">
                      <a:fillToRect l="100000" t="100000"/>
                    </a:path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四角形: 角を丸くする 38">
                    <a:extLst>
                      <a:ext uri="{FF2B5EF4-FFF2-40B4-BE49-F238E27FC236}">
                        <a16:creationId xmlns:a16="http://schemas.microsoft.com/office/drawing/2014/main" id="{43031FC0-A287-334C-4855-4AD63DAED4F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5228" y="2914308"/>
                    <a:ext cx="513992" cy="507013"/>
                  </a:xfrm>
                  <a:prstGeom prst="roundRect">
                    <a:avLst/>
                  </a:prstGeom>
                  <a:blipFill>
                    <a:blip r:embed="rId30"/>
                    <a:stretch>
                      <a:fillRect l="-16279" b="-9412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CC940E3F-7A48-878B-5BAB-C49310628047}"/>
                    </a:ext>
                  </a:extLst>
                </p:cNvPr>
                <p:cNvSpPr txBox="1"/>
                <p:nvPr/>
              </p:nvSpPr>
              <p:spPr>
                <a:xfrm>
                  <a:off x="2673706" y="3182337"/>
                  <a:ext cx="123068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(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CC940E3F-7A48-878B-5BAB-C493106280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3706" y="3182337"/>
                  <a:ext cx="1230682" cy="923330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8D3A9951-9DDB-3E1A-2EC1-585C9C6DBF4A}"/>
                    </a:ext>
                  </a:extLst>
                </p:cNvPr>
                <p:cNvSpPr txBox="1"/>
                <p:nvPr/>
              </p:nvSpPr>
              <p:spPr>
                <a:xfrm>
                  <a:off x="8212092" y="3182337"/>
                  <a:ext cx="123068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)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8D3A9951-9DDB-3E1A-2EC1-585C9C6DBF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2092" y="3182337"/>
                  <a:ext cx="1230682" cy="92333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5C625CBA-4775-8663-5912-75FAA7830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662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4ACDC-F615-A987-5F1D-0FC8102E9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正方形/長方形 169">
            <a:extLst>
              <a:ext uri="{FF2B5EF4-FFF2-40B4-BE49-F238E27FC236}">
                <a16:creationId xmlns:a16="http://schemas.microsoft.com/office/drawing/2014/main" id="{C7586704-7F51-9720-3A7A-9DA2382905A7}"/>
              </a:ext>
            </a:extLst>
          </p:cNvPr>
          <p:cNvSpPr/>
          <p:nvPr/>
        </p:nvSpPr>
        <p:spPr>
          <a:xfrm>
            <a:off x="-2844" y="3080944"/>
            <a:ext cx="12192000" cy="3852909"/>
          </a:xfrm>
          <a:prstGeom prst="rect">
            <a:avLst/>
          </a:prstGeom>
          <a:solidFill>
            <a:schemeClr val="bg1">
              <a:lumMod val="85000"/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ja-JP" sz="2400" dirty="0">
              <a:solidFill>
                <a:srgbClr val="1F8CB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四角形: 角を丸くする 41">
                <a:extLst>
                  <a:ext uri="{FF2B5EF4-FFF2-40B4-BE49-F238E27FC236}">
                    <a16:creationId xmlns:a16="http://schemas.microsoft.com/office/drawing/2014/main" id="{7581F30D-65E5-6EB3-75C6-0476C1CEB6F9}"/>
                  </a:ext>
                </a:extLst>
              </p:cNvPr>
              <p:cNvSpPr/>
              <p:nvPr/>
            </p:nvSpPr>
            <p:spPr>
              <a:xfrm>
                <a:off x="9938615" y="4614276"/>
                <a:ext cx="1327461" cy="982525"/>
              </a:xfrm>
              <a:prstGeom prst="roundRect">
                <a:avLst/>
              </a:prstGeom>
              <a:solidFill>
                <a:srgbClr val="FF66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kumimoji="1" lang="en-US" altLang="ja-JP" sz="32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sub>
                    </m:sSub>
                  </m:oMath>
                </a14:m>
                <a:br>
                  <a:rPr kumimoji="1" lang="en-US" altLang="ja-JP" sz="3200" b="1" i="1" dirty="0">
                    <a:solidFill>
                      <a:schemeClr val="tx1"/>
                    </a:solidFill>
                  </a:rPr>
                </a:br>
                <a:endParaRPr kumimoji="1" lang="ja-JP" altLang="en-US" sz="2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四角形: 角を丸くする 41">
                <a:extLst>
                  <a:ext uri="{FF2B5EF4-FFF2-40B4-BE49-F238E27FC236}">
                    <a16:creationId xmlns:a16="http://schemas.microsoft.com/office/drawing/2014/main" id="{0B47EBD5-8CEC-B77E-0F86-7481E882C3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8615" y="4614276"/>
                <a:ext cx="1327461" cy="982525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矢印: 下 47">
            <a:extLst>
              <a:ext uri="{FF2B5EF4-FFF2-40B4-BE49-F238E27FC236}">
                <a16:creationId xmlns:a16="http://schemas.microsoft.com/office/drawing/2014/main" id="{22E20903-41B8-83E0-630D-5D94BE76C4E4}"/>
              </a:ext>
            </a:extLst>
          </p:cNvPr>
          <p:cNvSpPr/>
          <p:nvPr/>
        </p:nvSpPr>
        <p:spPr>
          <a:xfrm>
            <a:off x="10371274" y="5754864"/>
            <a:ext cx="384543" cy="766147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1F8CB1"/>
              </a:solidFill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7A0E1BF4-6263-99E0-6893-478527C7669C}"/>
              </a:ext>
            </a:extLst>
          </p:cNvPr>
          <p:cNvSpPr txBox="1"/>
          <p:nvPr/>
        </p:nvSpPr>
        <p:spPr>
          <a:xfrm>
            <a:off x="10766973" y="5977587"/>
            <a:ext cx="1795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400" b="1" dirty="0">
                <a:solidFill>
                  <a:srgbClr val="FF5533"/>
                </a:solidFill>
                <a:ea typeface="メイリオ" panose="020B0604030504040204" pitchFamily="50" charset="-128"/>
              </a:rPr>
              <a:t>fission</a:t>
            </a:r>
            <a:endParaRPr kumimoji="1" lang="ja-JP" altLang="en-US" sz="2800" b="1" dirty="0">
              <a:solidFill>
                <a:srgbClr val="FF5533"/>
              </a:solidFill>
              <a:ea typeface="メイリオ" panose="020B0604030504040204" pitchFamily="50" charset="-128"/>
            </a:endParaRPr>
          </a:p>
        </p:txBody>
      </p:sp>
      <p:sp>
        <p:nvSpPr>
          <p:cNvPr id="51" name="矢印: 下 50">
            <a:extLst>
              <a:ext uri="{FF2B5EF4-FFF2-40B4-BE49-F238E27FC236}">
                <a16:creationId xmlns:a16="http://schemas.microsoft.com/office/drawing/2014/main" id="{8BC05C54-C38A-8362-2079-449277661D9D}"/>
              </a:ext>
            </a:extLst>
          </p:cNvPr>
          <p:cNvSpPr/>
          <p:nvPr/>
        </p:nvSpPr>
        <p:spPr>
          <a:xfrm>
            <a:off x="2551107" y="5704084"/>
            <a:ext cx="384543" cy="766147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223ACB63-71E4-380D-6014-5889F4AB557E}"/>
                  </a:ext>
                </a:extLst>
              </p:cNvPr>
              <p:cNvSpPr txBox="1"/>
              <p:nvPr/>
            </p:nvSpPr>
            <p:spPr>
              <a:xfrm>
                <a:off x="3003421" y="5906554"/>
                <a:ext cx="172493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ja-JP" sz="2400" b="1" i="1" dirty="0" smtClean="0">
                        <a:solidFill>
                          <a:srgbClr val="FF5533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𝜸</m:t>
                    </m:r>
                  </m:oMath>
                </a14:m>
                <a:r>
                  <a:rPr kumimoji="1" lang="ja-JP" altLang="en-US" sz="2400" b="1" dirty="0">
                    <a:solidFill>
                      <a:srgbClr val="FF5533"/>
                    </a:solidFill>
                    <a:ea typeface="メイリオ" panose="020B0604030504040204" pitchFamily="50" charset="-128"/>
                  </a:rPr>
                  <a:t> </a:t>
                </a:r>
                <a:r>
                  <a:rPr kumimoji="1" lang="en-US" altLang="ja-JP" sz="2400" b="1" dirty="0">
                    <a:solidFill>
                      <a:srgbClr val="FF5533"/>
                    </a:solidFill>
                    <a:ea typeface="メイリオ" panose="020B0604030504040204" pitchFamily="50" charset="-128"/>
                  </a:rPr>
                  <a:t>decay</a:t>
                </a:r>
                <a:endParaRPr kumimoji="1" lang="ja-JP" altLang="en-US" sz="2400" b="1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223ACB63-71E4-380D-6014-5889F4AB5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421" y="5906554"/>
                <a:ext cx="1724933" cy="461665"/>
              </a:xfrm>
              <a:prstGeom prst="rect">
                <a:avLst/>
              </a:prstGeom>
              <a:blipFill>
                <a:blip r:embed="rId19"/>
                <a:stretch>
                  <a:fillRect l="-1060"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B5B3FA98-BB57-2BEE-E9F3-244E7FAF2C1B}"/>
                  </a:ext>
                </a:extLst>
              </p:cNvPr>
              <p:cNvSpPr txBox="1"/>
              <p:nvPr/>
            </p:nvSpPr>
            <p:spPr>
              <a:xfrm>
                <a:off x="1488386" y="5906554"/>
                <a:ext cx="1201067" cy="622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𝑐𝑎𝑝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05345B3C-D630-DA33-D11B-870CFD716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386" y="5906554"/>
                <a:ext cx="1201067" cy="62273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45D70072-FD7B-3215-6C15-FB775F87CD32}"/>
                  </a:ext>
                </a:extLst>
              </p:cNvPr>
              <p:cNvSpPr txBox="1"/>
              <p:nvPr/>
            </p:nvSpPr>
            <p:spPr>
              <a:xfrm>
                <a:off x="176251" y="4830903"/>
                <a:ext cx="120106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7B914BC1-5A1A-B315-25C0-650059C5D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1" y="4830903"/>
                <a:ext cx="1201067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8D05641-BD21-940D-9031-B6D730EDE7C2}"/>
              </a:ext>
            </a:extLst>
          </p:cNvPr>
          <p:cNvSpPr txBox="1"/>
          <p:nvPr/>
        </p:nvSpPr>
        <p:spPr>
          <a:xfrm>
            <a:off x="74056" y="4119055"/>
            <a:ext cx="1414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2000" b="1" dirty="0">
                <a:ea typeface="メイリオ" panose="020B0604030504040204" pitchFamily="50" charset="-128"/>
              </a:rPr>
              <a:t>n</a:t>
            </a:r>
            <a:r>
              <a:rPr kumimoji="1" lang="en-US" altLang="ja-JP" sz="2000" b="1" dirty="0">
                <a:ea typeface="メイリオ" panose="020B0604030504040204" pitchFamily="50" charset="-128"/>
              </a:rPr>
              <a:t>eutron</a:t>
            </a:r>
            <a:br>
              <a:rPr kumimoji="1" lang="en-US" altLang="ja-JP" sz="2000" b="1" dirty="0">
                <a:ea typeface="メイリオ" panose="020B0604030504040204" pitchFamily="50" charset="-128"/>
              </a:rPr>
            </a:br>
            <a:r>
              <a:rPr kumimoji="1" lang="en-US" altLang="ja-JP" sz="2000" b="1" dirty="0">
                <a:ea typeface="メイリオ" panose="020B0604030504040204" pitchFamily="50" charset="-128"/>
              </a:rPr>
              <a:t>channel</a:t>
            </a:r>
            <a:endParaRPr kumimoji="1" lang="ja-JP" altLang="en-US" sz="2000" b="1" dirty="0">
              <a:ea typeface="メイリオ" panose="020B0604030504040204" pitchFamily="50" charset="-128"/>
            </a:endParaRPr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0E3141FC-F5EB-531C-3610-6520020B84B5}"/>
              </a:ext>
            </a:extLst>
          </p:cNvPr>
          <p:cNvGrpSpPr/>
          <p:nvPr/>
        </p:nvGrpSpPr>
        <p:grpSpPr>
          <a:xfrm>
            <a:off x="1076742" y="4946143"/>
            <a:ext cx="920164" cy="386602"/>
            <a:chOff x="1177851" y="2527401"/>
            <a:chExt cx="920164" cy="386602"/>
          </a:xfrm>
        </p:grpSpPr>
        <p:sp>
          <p:nvSpPr>
            <p:cNvPr id="58" name="矢印: 下 57">
              <a:extLst>
                <a:ext uri="{FF2B5EF4-FFF2-40B4-BE49-F238E27FC236}">
                  <a16:creationId xmlns:a16="http://schemas.microsoft.com/office/drawing/2014/main" id="{C5C4626D-7AD4-40CD-406C-DFDDE62DA39E}"/>
                </a:ext>
              </a:extLst>
            </p:cNvPr>
            <p:cNvSpPr/>
            <p:nvPr/>
          </p:nvSpPr>
          <p:spPr>
            <a:xfrm rot="16200000">
              <a:off x="1522670" y="2336599"/>
              <a:ext cx="384543" cy="766147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矢印: 下 58">
              <a:extLst>
                <a:ext uri="{FF2B5EF4-FFF2-40B4-BE49-F238E27FC236}">
                  <a16:creationId xmlns:a16="http://schemas.microsoft.com/office/drawing/2014/main" id="{37F7DC68-5476-DE70-0907-B1047F36D82D}"/>
                </a:ext>
              </a:extLst>
            </p:cNvPr>
            <p:cNvSpPr/>
            <p:nvPr/>
          </p:nvSpPr>
          <p:spPr>
            <a:xfrm rot="5400000">
              <a:off x="1368653" y="2338658"/>
              <a:ext cx="384543" cy="766147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四角形: 角を丸くする 61">
                <a:extLst>
                  <a:ext uri="{FF2B5EF4-FFF2-40B4-BE49-F238E27FC236}">
                    <a16:creationId xmlns:a16="http://schemas.microsoft.com/office/drawing/2014/main" id="{1F49BA0B-CD17-D74B-F541-D2AEA9D57665}"/>
                  </a:ext>
                </a:extLst>
              </p:cNvPr>
              <p:cNvSpPr/>
              <p:nvPr/>
            </p:nvSpPr>
            <p:spPr>
              <a:xfrm>
                <a:off x="2079649" y="4594701"/>
                <a:ext cx="1327461" cy="982525"/>
              </a:xfrm>
              <a:prstGeom prst="roundRect">
                <a:avLst/>
              </a:prstGeom>
              <a:solidFill>
                <a:srgbClr val="FF66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kumimoji="1" lang="en-US" altLang="ja-JP" sz="3200" b="1" i="1" dirty="0">
                    <a:solidFill>
                      <a:schemeClr val="tx1"/>
                    </a:solidFill>
                  </a:rPr>
                  <a:t> </a:t>
                </a:r>
                <a:br>
                  <a:rPr kumimoji="1" lang="en-US" altLang="ja-JP" sz="3200" b="1" i="1" dirty="0">
                    <a:solidFill>
                      <a:schemeClr val="tx1"/>
                    </a:solidFill>
                  </a:rPr>
                </a:br>
                <a:r>
                  <a:rPr kumimoji="1" lang="en-US" altLang="ja-JP" sz="2400" b="1" dirty="0">
                    <a:solidFill>
                      <a:schemeClr val="tx1"/>
                    </a:solidFill>
                  </a:rPr>
                  <a:t>(CN)</a:t>
                </a:r>
                <a:endParaRPr kumimoji="1" lang="ja-JP" altLang="en-US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四角形: 角を丸くする 61">
                <a:extLst>
                  <a:ext uri="{FF2B5EF4-FFF2-40B4-BE49-F238E27FC236}">
                    <a16:creationId xmlns:a16="http://schemas.microsoft.com/office/drawing/2014/main" id="{1F49BA0B-CD17-D74B-F541-D2AEA9D576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649" y="4594701"/>
                <a:ext cx="1327461" cy="982525"/>
              </a:xfrm>
              <a:prstGeom prst="roundRect">
                <a:avLst/>
              </a:prstGeom>
              <a:blipFill>
                <a:blip r:embed="rId22"/>
                <a:stretch>
                  <a:fillRect b="-1165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矢印: 右 62">
            <a:extLst>
              <a:ext uri="{FF2B5EF4-FFF2-40B4-BE49-F238E27FC236}">
                <a16:creationId xmlns:a16="http://schemas.microsoft.com/office/drawing/2014/main" id="{0DE3F55E-E8F3-5499-325F-AE61BDA5F22C}"/>
              </a:ext>
            </a:extLst>
          </p:cNvPr>
          <p:cNvSpPr/>
          <p:nvPr/>
        </p:nvSpPr>
        <p:spPr>
          <a:xfrm>
            <a:off x="9190921" y="5013757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CCA3D26D-1874-52C1-4881-7F29CB0E6DA9}"/>
              </a:ext>
            </a:extLst>
          </p:cNvPr>
          <p:cNvGrpSpPr/>
          <p:nvPr/>
        </p:nvGrpSpPr>
        <p:grpSpPr>
          <a:xfrm>
            <a:off x="4436404" y="4705081"/>
            <a:ext cx="4602158" cy="803315"/>
            <a:chOff x="4436404" y="4395042"/>
            <a:chExt cx="4602158" cy="803315"/>
          </a:xfrm>
        </p:grpSpPr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CD111406-1096-64BB-09C2-A7791B74E5EE}"/>
                </a:ext>
              </a:extLst>
            </p:cNvPr>
            <p:cNvGrpSpPr/>
            <p:nvPr/>
          </p:nvGrpSpPr>
          <p:grpSpPr>
            <a:xfrm>
              <a:off x="4436404" y="4395042"/>
              <a:ext cx="4602158" cy="803315"/>
              <a:chOff x="4436404" y="4395042"/>
              <a:chExt cx="4602158" cy="80331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四角形: 角を丸くする 84">
                    <a:extLst>
                      <a:ext uri="{FF2B5EF4-FFF2-40B4-BE49-F238E27FC236}">
                        <a16:creationId xmlns:a16="http://schemas.microsoft.com/office/drawing/2014/main" id="{C23CF256-B08A-F141-E8E7-CC087C657850}"/>
                      </a:ext>
                    </a:extLst>
                  </p:cNvPr>
                  <p:cNvSpPr/>
                  <p:nvPr/>
                </p:nvSpPr>
                <p:spPr>
                  <a:xfrm>
                    <a:off x="4436404" y="4397441"/>
                    <a:ext cx="1187025" cy="800916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0000">
                          <a:lumMod val="7000"/>
                          <a:lumOff val="93000"/>
                        </a:srgbClr>
                      </a:gs>
                      <a:gs pos="0">
                        <a:schemeClr val="accent6">
                          <a:lumMod val="95000"/>
                          <a:lumOff val="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rect">
                      <a:fillToRect l="100000" t="100000"/>
                    </a:path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6" name="四角形: 角を丸くする 65">
                    <a:extLst>
                      <a:ext uri="{FF2B5EF4-FFF2-40B4-BE49-F238E27FC236}">
                        <a16:creationId xmlns:a16="http://schemas.microsoft.com/office/drawing/2014/main" id="{B5F06458-E30C-F360-2ACF-878F4E3ACEA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6404" y="4397441"/>
                    <a:ext cx="1187025" cy="800916"/>
                  </a:xfrm>
                  <a:prstGeom prst="round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四角形: 角を丸くする 85">
                    <a:extLst>
                      <a:ext uri="{FF2B5EF4-FFF2-40B4-BE49-F238E27FC236}">
                        <a16:creationId xmlns:a16="http://schemas.microsoft.com/office/drawing/2014/main" id="{D2368B62-7CD6-D923-3A6D-023A745A0526}"/>
                      </a:ext>
                    </a:extLst>
                  </p:cNvPr>
                  <p:cNvSpPr/>
                  <p:nvPr/>
                </p:nvSpPr>
                <p:spPr>
                  <a:xfrm>
                    <a:off x="7851537" y="4395042"/>
                    <a:ext cx="1187025" cy="800916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0000">
                          <a:lumMod val="7000"/>
                          <a:lumOff val="93000"/>
                        </a:srgbClr>
                      </a:gs>
                      <a:gs pos="0">
                        <a:schemeClr val="accent6">
                          <a:lumMod val="95000"/>
                          <a:lumOff val="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rect">
                      <a:fillToRect l="100000" t="100000"/>
                    </a:path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ja-JP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0" name="四角形: 角を丸くする 69">
                    <a:extLst>
                      <a:ext uri="{FF2B5EF4-FFF2-40B4-BE49-F238E27FC236}">
                        <a16:creationId xmlns:a16="http://schemas.microsoft.com/office/drawing/2014/main" id="{38D50BD9-F604-3D8F-945E-8B202001CAC1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51537" y="4395042"/>
                    <a:ext cx="1187025" cy="800916"/>
                  </a:xfrm>
                  <a:prstGeom prst="round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7" name="グループ化 66">
              <a:extLst>
                <a:ext uri="{FF2B5EF4-FFF2-40B4-BE49-F238E27FC236}">
                  <a16:creationId xmlns:a16="http://schemas.microsoft.com/office/drawing/2014/main" id="{D0E4DE85-861E-5CC4-C745-FAC7C051ABF1}"/>
                </a:ext>
              </a:extLst>
            </p:cNvPr>
            <p:cNvGrpSpPr/>
            <p:nvPr/>
          </p:nvGrpSpPr>
          <p:grpSpPr>
            <a:xfrm>
              <a:off x="5751709" y="4424882"/>
              <a:ext cx="1947075" cy="707886"/>
              <a:chOff x="5786054" y="4414911"/>
              <a:chExt cx="1947075" cy="707886"/>
            </a:xfrm>
          </p:grpSpPr>
          <p:sp>
            <p:nvSpPr>
              <p:cNvPr id="68" name="矢印: 右 67">
                <a:extLst>
                  <a:ext uri="{FF2B5EF4-FFF2-40B4-BE49-F238E27FC236}">
                    <a16:creationId xmlns:a16="http://schemas.microsoft.com/office/drawing/2014/main" id="{DD34F023-CE09-A216-78B9-A8350B773C35}"/>
                  </a:ext>
                </a:extLst>
              </p:cNvPr>
              <p:cNvSpPr/>
              <p:nvPr/>
            </p:nvSpPr>
            <p:spPr>
              <a:xfrm>
                <a:off x="7117264" y="4687389"/>
                <a:ext cx="615865" cy="219069"/>
              </a:xfrm>
              <a:prstGeom prst="rightArrow">
                <a:avLst/>
              </a:prstGeom>
              <a:noFill/>
              <a:ln w="57150">
                <a:solidFill>
                  <a:schemeClr val="tx1">
                    <a:alpha val="97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矢印: 右 68">
                <a:extLst>
                  <a:ext uri="{FF2B5EF4-FFF2-40B4-BE49-F238E27FC236}">
                    <a16:creationId xmlns:a16="http://schemas.microsoft.com/office/drawing/2014/main" id="{068BA9D9-50CB-7BAB-4BFB-7075536C9B4E}"/>
                  </a:ext>
                </a:extLst>
              </p:cNvPr>
              <p:cNvSpPr/>
              <p:nvPr/>
            </p:nvSpPr>
            <p:spPr>
              <a:xfrm>
                <a:off x="5786054" y="4693748"/>
                <a:ext cx="615865" cy="219069"/>
              </a:xfrm>
              <a:prstGeom prst="rightArrow">
                <a:avLst/>
              </a:prstGeom>
              <a:noFill/>
              <a:ln w="57150">
                <a:solidFill>
                  <a:schemeClr val="tx1">
                    <a:alpha val="97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テキスト ボックス 83">
                    <a:extLst>
                      <a:ext uri="{FF2B5EF4-FFF2-40B4-BE49-F238E27FC236}">
                        <a16:creationId xmlns:a16="http://schemas.microsoft.com/office/drawing/2014/main" id="{21C2A86C-F2BF-8589-EE07-50F61736FBAD}"/>
                      </a:ext>
                    </a:extLst>
                  </p:cNvPr>
                  <p:cNvSpPr txBox="1"/>
                  <p:nvPr/>
                </p:nvSpPr>
                <p:spPr>
                  <a:xfrm>
                    <a:off x="6098014" y="4414911"/>
                    <a:ext cx="1303916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ja-JP" altLang="en-US" sz="4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⋯</m:t>
                          </m:r>
                        </m:oMath>
                      </m:oMathPara>
                    </a14:m>
                    <a:endParaRPr kumimoji="1" lang="ja-JP" altLang="en-US" sz="4000" b="1" dirty="0"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38" name="テキスト ボックス 37">
                    <a:extLst>
                      <a:ext uri="{FF2B5EF4-FFF2-40B4-BE49-F238E27FC236}">
                        <a16:creationId xmlns:a16="http://schemas.microsoft.com/office/drawing/2014/main" id="{73351C4C-2C6F-1457-8694-6A989338686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98014" y="4414911"/>
                    <a:ext cx="1303916" cy="707886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87" name="矢印: 右 86">
            <a:extLst>
              <a:ext uri="{FF2B5EF4-FFF2-40B4-BE49-F238E27FC236}">
                <a16:creationId xmlns:a16="http://schemas.microsoft.com/office/drawing/2014/main" id="{CA4F6A5C-3070-F5B7-414E-6E740BE71850}"/>
              </a:ext>
            </a:extLst>
          </p:cNvPr>
          <p:cNvSpPr/>
          <p:nvPr/>
        </p:nvSpPr>
        <p:spPr>
          <a:xfrm>
            <a:off x="3528659" y="5016710"/>
            <a:ext cx="615865" cy="219069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48F17655-2D48-7DB6-73FD-17DF31A0A952}"/>
              </a:ext>
            </a:extLst>
          </p:cNvPr>
          <p:cNvSpPr/>
          <p:nvPr/>
        </p:nvSpPr>
        <p:spPr>
          <a:xfrm>
            <a:off x="1487058" y="4485714"/>
            <a:ext cx="9963905" cy="1515513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9B32D141-29E9-BD4C-289F-E1AA48635DBE}"/>
                  </a:ext>
                </a:extLst>
              </p:cNvPr>
              <p:cNvSpPr txBox="1"/>
              <p:nvPr/>
            </p:nvSpPr>
            <p:spPr>
              <a:xfrm>
                <a:off x="9498853" y="3925011"/>
                <a:ext cx="26996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  <m:r>
                      <a:rPr kumimoji="1"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kumimoji="1"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Hamiltonian</a:t>
                </a:r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6" name="テキスト ボックス 95">
                <a:extLst>
                  <a:ext uri="{FF2B5EF4-FFF2-40B4-BE49-F238E27FC236}">
                    <a16:creationId xmlns:a16="http://schemas.microsoft.com/office/drawing/2014/main" id="{9B32D141-29E9-BD4C-289F-E1AA48635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8853" y="3925011"/>
                <a:ext cx="2699667" cy="461665"/>
              </a:xfrm>
              <a:prstGeom prst="rect">
                <a:avLst/>
              </a:prstGeom>
              <a:blipFill>
                <a:blip r:embed="rId29"/>
                <a:stretch>
                  <a:fillRect l="-451" t="-2632" b="-144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CFA00049-8FE9-87EC-F408-E9D59BFEE511}"/>
              </a:ext>
            </a:extLst>
          </p:cNvPr>
          <p:cNvGrpSpPr/>
          <p:nvPr/>
        </p:nvGrpSpPr>
        <p:grpSpPr>
          <a:xfrm>
            <a:off x="2680688" y="3562384"/>
            <a:ext cx="8069877" cy="923330"/>
            <a:chOff x="2673706" y="3182337"/>
            <a:chExt cx="8069877" cy="923330"/>
          </a:xfrm>
        </p:grpSpPr>
        <p:grpSp>
          <p:nvGrpSpPr>
            <p:cNvPr id="97" name="グループ化 96">
              <a:extLst>
                <a:ext uri="{FF2B5EF4-FFF2-40B4-BE49-F238E27FC236}">
                  <a16:creationId xmlns:a16="http://schemas.microsoft.com/office/drawing/2014/main" id="{A8AE96C9-6515-0EF2-9723-C4EBC06C4625}"/>
                </a:ext>
              </a:extLst>
            </p:cNvPr>
            <p:cNvGrpSpPr/>
            <p:nvPr/>
          </p:nvGrpSpPr>
          <p:grpSpPr>
            <a:xfrm>
              <a:off x="3232116" y="3441629"/>
              <a:ext cx="7511467" cy="536251"/>
              <a:chOff x="3561989" y="2885070"/>
              <a:chExt cx="7511467" cy="536251"/>
            </a:xfrm>
          </p:grpSpPr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F7EE8B9F-E395-F750-6CAE-4FBC4E35C0C9}"/>
                  </a:ext>
                </a:extLst>
              </p:cNvPr>
              <p:cNvSpPr txBox="1"/>
              <p:nvPr/>
            </p:nvSpPr>
            <p:spPr>
              <a:xfrm>
                <a:off x="3561989" y="2885070"/>
                <a:ext cx="7511467" cy="492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      is submatrix in the Hamiltonian</a:t>
                </a:r>
                <a:endParaRPr kumimoji="1" lang="ja-JP" altLang="en-US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四角形: 角を丸くする 87">
                    <a:extLst>
                      <a:ext uri="{FF2B5EF4-FFF2-40B4-BE49-F238E27FC236}">
                        <a16:creationId xmlns:a16="http://schemas.microsoft.com/office/drawing/2014/main" id="{C14CC944-BFE1-35BD-3931-519889BE93A6}"/>
                      </a:ext>
                    </a:extLst>
                  </p:cNvPr>
                  <p:cNvSpPr/>
                  <p:nvPr/>
                </p:nvSpPr>
                <p:spPr>
                  <a:xfrm>
                    <a:off x="3795228" y="2914308"/>
                    <a:ext cx="513992" cy="507013"/>
                  </a:xfrm>
                  <a:prstGeom prst="roundRect">
                    <a:avLst/>
                  </a:prstGeom>
                  <a:gradFill>
                    <a:gsLst>
                      <a:gs pos="0">
                        <a:srgbClr val="FF0000">
                          <a:lumMod val="7000"/>
                          <a:lumOff val="93000"/>
                        </a:srgbClr>
                      </a:gs>
                      <a:gs pos="0">
                        <a:schemeClr val="accent6">
                          <a:lumMod val="95000"/>
                          <a:lumOff val="5000"/>
                        </a:schemeClr>
                      </a:gs>
                      <a:gs pos="100000">
                        <a:schemeClr val="accent6">
                          <a:lumMod val="60000"/>
                          <a:lumOff val="40000"/>
                        </a:schemeClr>
                      </a:gs>
                    </a:gsLst>
                    <a:path path="rect">
                      <a:fillToRect l="100000" t="100000"/>
                    </a:path>
                  </a:gra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b="1" i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8" name="四角形: 角を丸くする 87">
                    <a:extLst>
                      <a:ext uri="{FF2B5EF4-FFF2-40B4-BE49-F238E27FC236}">
                        <a16:creationId xmlns:a16="http://schemas.microsoft.com/office/drawing/2014/main" id="{C14CC944-BFE1-35BD-3931-519889BE93A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5228" y="2914308"/>
                    <a:ext cx="513992" cy="507013"/>
                  </a:xfrm>
                  <a:prstGeom prst="roundRect">
                    <a:avLst/>
                  </a:prstGeom>
                  <a:blipFill>
                    <a:blip r:embed="rId30"/>
                    <a:stretch>
                      <a:fillRect l="-16279" b="-9412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28C05EDA-9942-073F-C3FB-B1B83C8F3680}"/>
                    </a:ext>
                  </a:extLst>
                </p:cNvPr>
                <p:cNvSpPr txBox="1"/>
                <p:nvPr/>
              </p:nvSpPr>
              <p:spPr>
                <a:xfrm>
                  <a:off x="2673706" y="3182337"/>
                  <a:ext cx="123068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(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28C05EDA-9942-073F-C3FB-B1B83C8F36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73706" y="3182337"/>
                  <a:ext cx="1230682" cy="923330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9CAA50B5-FB41-5EEE-C6CB-EC70E0237BFB}"/>
                    </a:ext>
                  </a:extLst>
                </p:cNvPr>
                <p:cNvSpPr txBox="1"/>
                <p:nvPr/>
              </p:nvSpPr>
              <p:spPr>
                <a:xfrm>
                  <a:off x="8212092" y="3182337"/>
                  <a:ext cx="123068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)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9CAA50B5-FB41-5EEE-C6CB-EC70E0237B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2092" y="3182337"/>
                  <a:ext cx="1230682" cy="92333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E97F3914-5E56-CFAB-6C9A-300715C75218}"/>
              </a:ext>
            </a:extLst>
          </p:cNvPr>
          <p:cNvGrpSpPr/>
          <p:nvPr/>
        </p:nvGrpSpPr>
        <p:grpSpPr>
          <a:xfrm>
            <a:off x="4479234" y="399211"/>
            <a:ext cx="3168870" cy="3346216"/>
            <a:chOff x="7009640" y="752834"/>
            <a:chExt cx="5015194" cy="5586696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8EF06340-2875-9F71-A8C3-E21ED50613DD}"/>
                </a:ext>
              </a:extLst>
            </p:cNvPr>
            <p:cNvGrpSpPr/>
            <p:nvPr/>
          </p:nvGrpSpPr>
          <p:grpSpPr>
            <a:xfrm>
              <a:off x="7114899" y="1091792"/>
              <a:ext cx="4855444" cy="5111879"/>
              <a:chOff x="613943" y="1118420"/>
              <a:chExt cx="3693449" cy="3752551"/>
            </a:xfrm>
          </p:grpSpPr>
          <p:sp>
            <p:nvSpPr>
              <p:cNvPr id="40" name="正方形/長方形 39">
                <a:extLst>
                  <a:ext uri="{FF2B5EF4-FFF2-40B4-BE49-F238E27FC236}">
                    <a16:creationId xmlns:a16="http://schemas.microsoft.com/office/drawing/2014/main" id="{B6CF58CA-3FA2-F220-C663-9A3F3D6DD4E6}"/>
                  </a:ext>
                </a:extLst>
              </p:cNvPr>
              <p:cNvSpPr/>
              <p:nvPr/>
            </p:nvSpPr>
            <p:spPr>
              <a:xfrm>
                <a:off x="617469" y="1118420"/>
                <a:ext cx="869046" cy="880509"/>
              </a:xfrm>
              <a:prstGeom prst="rect">
                <a:avLst/>
              </a:prstGeom>
              <a:solidFill>
                <a:srgbClr val="FF5533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46CA7B54-BDF6-E7E7-E5E0-6AE34357FA10}"/>
                  </a:ext>
                </a:extLst>
              </p:cNvPr>
              <p:cNvGrpSpPr/>
              <p:nvPr/>
            </p:nvGrpSpPr>
            <p:grpSpPr>
              <a:xfrm>
                <a:off x="613943" y="1119166"/>
                <a:ext cx="3693449" cy="3751805"/>
                <a:chOff x="1804827" y="98853"/>
                <a:chExt cx="4383151" cy="4287922"/>
              </a:xfrm>
            </p:grpSpPr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C7F2C93A-9931-AD25-FC42-5CF7749222E4}"/>
                    </a:ext>
                  </a:extLst>
                </p:cNvPr>
                <p:cNvSpPr/>
                <p:nvPr/>
              </p:nvSpPr>
              <p:spPr>
                <a:xfrm>
                  <a:off x="2836157" y="98853"/>
                  <a:ext cx="773497" cy="1000684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正方形/長方形 44">
                  <a:extLst>
                    <a:ext uri="{FF2B5EF4-FFF2-40B4-BE49-F238E27FC236}">
                      <a16:creationId xmlns:a16="http://schemas.microsoft.com/office/drawing/2014/main" id="{1E65C8B0-AC66-EB7C-4C38-D37FE9051743}"/>
                    </a:ext>
                  </a:extLst>
                </p:cNvPr>
                <p:cNvSpPr/>
                <p:nvPr/>
              </p:nvSpPr>
              <p:spPr>
                <a:xfrm>
                  <a:off x="4383152" y="3350259"/>
                  <a:ext cx="773497" cy="1019021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正方形/長方形 45">
                  <a:extLst>
                    <a:ext uri="{FF2B5EF4-FFF2-40B4-BE49-F238E27FC236}">
                      <a16:creationId xmlns:a16="http://schemas.microsoft.com/office/drawing/2014/main" id="{B02A0070-FA3F-2868-F594-37D5641FCB91}"/>
                    </a:ext>
                  </a:extLst>
                </p:cNvPr>
                <p:cNvSpPr/>
                <p:nvPr/>
              </p:nvSpPr>
              <p:spPr>
                <a:xfrm>
                  <a:off x="5156649" y="2611801"/>
                  <a:ext cx="1031329" cy="76581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47" name="正方形/長方形 46">
                  <a:extLst>
                    <a:ext uri="{FF2B5EF4-FFF2-40B4-BE49-F238E27FC236}">
                      <a16:creationId xmlns:a16="http://schemas.microsoft.com/office/drawing/2014/main" id="{CE53DD4F-CAD3-5D5A-6847-34E6B9F5EE06}"/>
                    </a:ext>
                  </a:extLst>
                </p:cNvPr>
                <p:cNvSpPr/>
                <p:nvPr/>
              </p:nvSpPr>
              <p:spPr>
                <a:xfrm>
                  <a:off x="1804827" y="107616"/>
                  <a:ext cx="4383150" cy="4279159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正方形/長方形 65">
                      <a:extLst>
                        <a:ext uri="{FF2B5EF4-FFF2-40B4-BE49-F238E27FC236}">
                          <a16:creationId xmlns:a16="http://schemas.microsoft.com/office/drawing/2014/main" id="{68C74E11-AEF6-EC36-53B3-6DCBE63FCF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6649" y="3362950"/>
                      <a:ext cx="1031329" cy="1006330"/>
                    </a:xfrm>
                    <a:prstGeom prst="rect">
                      <a:avLst/>
                    </a:prstGeom>
                    <a:solidFill>
                      <a:srgbClr val="FF553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</m:oMath>
                        </m:oMathPara>
                      </a14:m>
                      <a:endParaRPr kumimoji="1" lang="ja-JP" altLang="en-US" sz="2000" dirty="0"/>
                    </a:p>
                  </p:txBody>
                </p:sp>
              </mc:Choice>
              <mc:Fallback xmlns="">
                <p:sp>
                  <p:nvSpPr>
                    <p:cNvPr id="41" name="正方形/長方形 40">
                      <a:extLst>
                        <a:ext uri="{FF2B5EF4-FFF2-40B4-BE49-F238E27FC236}">
                          <a16:creationId xmlns:a16="http://schemas.microsoft.com/office/drawing/2014/main" id="{642FAB19-534D-2635-65BA-9C1041EA5AD6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56649" y="3362950"/>
                      <a:ext cx="1031329" cy="1006330"/>
                    </a:xfrm>
                    <a:prstGeom prst="rect">
                      <a:avLst/>
                    </a:prstGeom>
                    <a:blipFill>
                      <a:blip r:embed="rId3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0" name="正方形/長方形 69">
                      <a:extLst>
                        <a:ext uri="{FF2B5EF4-FFF2-40B4-BE49-F238E27FC236}">
                          <a16:creationId xmlns:a16="http://schemas.microsoft.com/office/drawing/2014/main" id="{B939E3A6-629F-DD09-E9FF-F8D4A73DA6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36156" y="1105184"/>
                      <a:ext cx="773496" cy="769437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kumimoji="1" lang="en-US" altLang="ja-JP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ja-JP" altLang="en-US" sz="2800" dirty="0"/>
                    </a:p>
                  </p:txBody>
                </p:sp>
              </mc:Choice>
              <mc:Fallback xmlns="">
                <p:sp>
                  <p:nvSpPr>
                    <p:cNvPr id="70" name="正方形/長方形 69">
                      <a:extLst>
                        <a:ext uri="{FF2B5EF4-FFF2-40B4-BE49-F238E27FC236}">
                          <a16:creationId xmlns:a16="http://schemas.microsoft.com/office/drawing/2014/main" id="{B939E3A6-629F-DD09-E9FF-F8D4A73DA6AA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36156" y="1105184"/>
                      <a:ext cx="773496" cy="769437"/>
                    </a:xfrm>
                    <a:prstGeom prst="rect">
                      <a:avLst/>
                    </a:prstGeom>
                    <a:blipFill>
                      <a:blip r:embed="rId34"/>
                      <a:stretch>
                        <a:fillRect l="-6593" b="-543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1" name="正方形/長方形 70">
                      <a:extLst>
                        <a:ext uri="{FF2B5EF4-FFF2-40B4-BE49-F238E27FC236}">
                          <a16:creationId xmlns:a16="http://schemas.microsoft.com/office/drawing/2014/main" id="{4DF5ACD3-0EEE-796E-FFF7-78ED1FF07D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09654" y="1862262"/>
                      <a:ext cx="773496" cy="755392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 xmlns:m="http://schemas.openxmlformats.org/officeDocument/2006/math">
                          <m:r>
                            <a:rPr kumimoji="1" lang="en-US" altLang="ja-JP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⋱</m:t>
                          </m:r>
                        </m:oMath>
                      </a14:m>
                      <a:r>
                        <a:rPr kumimoji="1" lang="en-US" altLang="ja-JP" sz="2400" b="0" dirty="0"/>
                        <a:t> </a:t>
                      </a:r>
                    </a:p>
                  </p:txBody>
                </p:sp>
              </mc:Choice>
              <mc:Fallback xmlns="">
                <p:sp>
                  <p:nvSpPr>
                    <p:cNvPr id="71" name="正方形/長方形 70">
                      <a:extLst>
                        <a:ext uri="{FF2B5EF4-FFF2-40B4-BE49-F238E27FC236}">
                          <a16:creationId xmlns:a16="http://schemas.microsoft.com/office/drawing/2014/main" id="{4DF5ACD3-0EEE-796E-FFF7-78ED1FF07DF4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609654" y="1862262"/>
                      <a:ext cx="773496" cy="755392"/>
                    </a:xfrm>
                    <a:prstGeom prst="rect">
                      <a:avLst/>
                    </a:prstGeom>
                    <a:blipFill>
                      <a:blip r:embed="rId3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3" name="正方形/長方形 72">
                  <a:extLst>
                    <a:ext uri="{FF2B5EF4-FFF2-40B4-BE49-F238E27FC236}">
                      <a16:creationId xmlns:a16="http://schemas.microsoft.com/office/drawing/2014/main" id="{C6F8F82D-9050-B252-9276-0245BABBBAA6}"/>
                    </a:ext>
                  </a:extLst>
                </p:cNvPr>
                <p:cNvSpPr/>
                <p:nvPr/>
              </p:nvSpPr>
              <p:spPr>
                <a:xfrm>
                  <a:off x="3609655" y="1100392"/>
                  <a:ext cx="773497" cy="76942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4" name="正方形/長方形 73">
                  <a:extLst>
                    <a:ext uri="{FF2B5EF4-FFF2-40B4-BE49-F238E27FC236}">
                      <a16:creationId xmlns:a16="http://schemas.microsoft.com/office/drawing/2014/main" id="{526DE578-FADE-B395-C16A-FDCF7BB7EEB9}"/>
                    </a:ext>
                  </a:extLst>
                </p:cNvPr>
                <p:cNvSpPr/>
                <p:nvPr/>
              </p:nvSpPr>
              <p:spPr>
                <a:xfrm>
                  <a:off x="4383152" y="1873696"/>
                  <a:ext cx="773497" cy="741986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6" name="正方形/長方形 75">
                  <a:extLst>
                    <a:ext uri="{FF2B5EF4-FFF2-40B4-BE49-F238E27FC236}">
                      <a16:creationId xmlns:a16="http://schemas.microsoft.com/office/drawing/2014/main" id="{50FB6C2C-BBB3-A03A-248D-E36DA71589CF}"/>
                    </a:ext>
                  </a:extLst>
                </p:cNvPr>
                <p:cNvSpPr/>
                <p:nvPr/>
              </p:nvSpPr>
              <p:spPr>
                <a:xfrm>
                  <a:off x="2836156" y="1874618"/>
                  <a:ext cx="773497" cy="73718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7" name="正方形/長方形 76">
                  <a:extLst>
                    <a:ext uri="{FF2B5EF4-FFF2-40B4-BE49-F238E27FC236}">
                      <a16:creationId xmlns:a16="http://schemas.microsoft.com/office/drawing/2014/main" id="{FBEAB0D6-DAF4-111A-8D69-73AE8959F0ED}"/>
                    </a:ext>
                  </a:extLst>
                </p:cNvPr>
                <p:cNvSpPr/>
                <p:nvPr/>
              </p:nvSpPr>
              <p:spPr>
                <a:xfrm>
                  <a:off x="3605914" y="2615682"/>
                  <a:ext cx="769755" cy="74726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8" name="正方形/長方形 77">
                  <a:extLst>
                    <a:ext uri="{FF2B5EF4-FFF2-40B4-BE49-F238E27FC236}">
                      <a16:creationId xmlns:a16="http://schemas.microsoft.com/office/drawing/2014/main" id="{74A4192F-E028-44AE-8052-FE20A9C3078A}"/>
                    </a:ext>
                  </a:extLst>
                </p:cNvPr>
                <p:cNvSpPr/>
                <p:nvPr/>
              </p:nvSpPr>
              <p:spPr>
                <a:xfrm>
                  <a:off x="1813194" y="1099540"/>
                  <a:ext cx="1022960" cy="775079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9" name="テキスト ボックス 78">
                      <a:extLst>
                        <a:ext uri="{FF2B5EF4-FFF2-40B4-BE49-F238E27FC236}">
                          <a16:creationId xmlns:a16="http://schemas.microsoft.com/office/drawing/2014/main" id="{2F8BCE24-1A00-FB35-9DA2-31C9BC504ED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43958" y="3063944"/>
                      <a:ext cx="1016674" cy="7078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40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𝑶</m:t>
                            </m:r>
                          </m:oMath>
                        </m:oMathPara>
                      </a14:m>
                      <a:endParaRPr kumimoji="1" lang="ja-JP" altLang="en-US" sz="4000" b="1" dirty="0"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テキスト ボックス 34">
                      <a:extLst>
                        <a:ext uri="{FF2B5EF4-FFF2-40B4-BE49-F238E27FC236}">
                          <a16:creationId xmlns:a16="http://schemas.microsoft.com/office/drawing/2014/main" id="{3127FA29-E782-66CA-676C-0596743B825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43958" y="3063944"/>
                      <a:ext cx="1016674" cy="707886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1" name="テキスト ボックス 80">
                      <a:extLst>
                        <a:ext uri="{FF2B5EF4-FFF2-40B4-BE49-F238E27FC236}">
                          <a16:creationId xmlns:a16="http://schemas.microsoft.com/office/drawing/2014/main" id="{C0110DFE-9EC0-ED5B-CF8A-0570DB5D637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22809" y="744074"/>
                      <a:ext cx="1016674" cy="7078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40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𝑶</m:t>
                            </m:r>
                          </m:oMath>
                        </m:oMathPara>
                      </a14:m>
                      <a:endParaRPr kumimoji="1" lang="ja-JP" altLang="en-US" sz="4000" b="1" dirty="0"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2" name="テキスト ボックス 1">
                      <a:extLst>
                        <a:ext uri="{FF2B5EF4-FFF2-40B4-BE49-F238E27FC236}">
                          <a16:creationId xmlns:a16="http://schemas.microsoft.com/office/drawing/2014/main" id="{3172416B-4C38-E03E-30D6-80381C86076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22809" y="744074"/>
                      <a:ext cx="1016674" cy="707886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2" name="正方形/長方形 71">
                      <a:extLst>
                        <a:ext uri="{FF2B5EF4-FFF2-40B4-BE49-F238E27FC236}">
                          <a16:creationId xmlns:a16="http://schemas.microsoft.com/office/drawing/2014/main" id="{096EE89D-01D8-A076-3E35-6C7EB11AE8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75669" y="2611801"/>
                      <a:ext cx="780979" cy="754747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ja-JP" sz="2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ja-JP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ja-JP" sz="2400" i="1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ja-JP" sz="24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altLang="ja-JP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ja-JP" altLang="en-US" sz="3000" dirty="0"/>
                    </a:p>
                  </p:txBody>
                </p:sp>
              </mc:Choice>
              <mc:Fallback xmlns="">
                <p:sp>
                  <p:nvSpPr>
                    <p:cNvPr id="72" name="正方形/長方形 71">
                      <a:extLst>
                        <a:ext uri="{FF2B5EF4-FFF2-40B4-BE49-F238E27FC236}">
                          <a16:creationId xmlns:a16="http://schemas.microsoft.com/office/drawing/2014/main" id="{096EE89D-01D8-A076-3E35-6C7EB11AE830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75669" y="2611801"/>
                      <a:ext cx="780979" cy="754747"/>
                    </a:xfrm>
                    <a:prstGeom prst="rect">
                      <a:avLst/>
                    </a:prstGeom>
                    <a:blipFill>
                      <a:blip r:embed="rId36"/>
                      <a:stretch>
                        <a:fillRect l="-32609" r="-23913" b="-549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EDC9103B-492B-502B-56C2-B9F6F80533BC}"/>
                    </a:ext>
                  </a:extLst>
                </p:cNvPr>
                <p:cNvSpPr txBox="1"/>
                <p:nvPr/>
              </p:nvSpPr>
              <p:spPr>
                <a:xfrm>
                  <a:off x="7126619" y="752834"/>
                  <a:ext cx="1140006" cy="10790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EDC9103B-492B-502B-56C2-B9F6F80533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6619" y="752834"/>
                  <a:ext cx="1140006" cy="1079086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C6BEBF03-83FF-89B4-64AA-41FA5C5A87F9}"/>
                    </a:ext>
                  </a:extLst>
                </p:cNvPr>
                <p:cNvSpPr txBox="1"/>
                <p:nvPr/>
              </p:nvSpPr>
              <p:spPr>
                <a:xfrm>
                  <a:off x="10849982" y="4637834"/>
                  <a:ext cx="1140006" cy="10790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𝑁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C6BEBF03-83FF-89B4-64AA-41FA5C5A87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982" y="4637834"/>
                  <a:ext cx="1140006" cy="1079086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id="{ED45BA53-891B-F66D-4C8A-D3BA3591AAB4}"/>
                    </a:ext>
                  </a:extLst>
                </p:cNvPr>
                <p:cNvSpPr txBox="1"/>
                <p:nvPr/>
              </p:nvSpPr>
              <p:spPr>
                <a:xfrm>
                  <a:off x="7009640" y="1341191"/>
                  <a:ext cx="1140004" cy="11505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𝑐𝑎𝑝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id="{ED45BA53-891B-F66D-4C8A-D3BA3591AA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9640" y="1341191"/>
                  <a:ext cx="1140004" cy="1150596"/>
                </a:xfrm>
                <a:prstGeom prst="rect">
                  <a:avLst/>
                </a:prstGeom>
                <a:blipFill>
                  <a:blip r:embed="rId39"/>
                  <a:stretch>
                    <a:fillRect r="-40678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テキスト ボックス 38">
                  <a:extLst>
                    <a:ext uri="{FF2B5EF4-FFF2-40B4-BE49-F238E27FC236}">
                      <a16:creationId xmlns:a16="http://schemas.microsoft.com/office/drawing/2014/main" id="{B22C149D-81B4-37E1-3899-41410BD8D617}"/>
                    </a:ext>
                  </a:extLst>
                </p:cNvPr>
                <p:cNvSpPr txBox="1"/>
                <p:nvPr/>
              </p:nvSpPr>
              <p:spPr>
                <a:xfrm>
                  <a:off x="10884830" y="5186256"/>
                  <a:ext cx="1140004" cy="11532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9" name="テキスト ボックス 38">
                  <a:extLst>
                    <a:ext uri="{FF2B5EF4-FFF2-40B4-BE49-F238E27FC236}">
                      <a16:creationId xmlns:a16="http://schemas.microsoft.com/office/drawing/2014/main" id="{B22C149D-81B4-37E1-3899-41410BD8D6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4830" y="5186256"/>
                  <a:ext cx="1140004" cy="1153274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33FDC8A6-64C0-F4F0-4A26-EF5EFC4222D8}"/>
                  </a:ext>
                </a:extLst>
              </p:cNvPr>
              <p:cNvSpPr txBox="1"/>
              <p:nvPr/>
            </p:nvSpPr>
            <p:spPr>
              <a:xfrm>
                <a:off x="4057603" y="160113"/>
                <a:ext cx="6123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</m:oMath>
                </a14:m>
                <a:r>
                  <a:rPr kumimoji="1" lang="en-US" altLang="ja-JP" sz="2400" b="1" dirty="0">
                    <a:ea typeface="メイリオ" panose="020B0604030504040204" pitchFamily="50" charset="-128"/>
                  </a:rPr>
                  <a:t> : Hamiltonian Matrix</a:t>
                </a:r>
                <a:endParaRPr kumimoji="1" lang="ja-JP" altLang="en-US" sz="24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33FDC8A6-64C0-F4F0-4A26-EF5EFC422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603" y="160113"/>
                <a:ext cx="6123147" cy="461665"/>
              </a:xfrm>
              <a:prstGeom prst="rect">
                <a:avLst/>
              </a:prstGeom>
              <a:blipFill>
                <a:blip r:embed="rId41"/>
                <a:stretch>
                  <a:fillRect l="-299"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0C87647-7F03-8E91-068A-AAA60881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11</a:t>
            </a:fld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6B3F1D95-EAE7-39F5-5B26-5DB44AF691FB}"/>
                  </a:ext>
                </a:extLst>
              </p:cNvPr>
              <p:cNvSpPr txBox="1"/>
              <p:nvPr/>
            </p:nvSpPr>
            <p:spPr>
              <a:xfrm>
                <a:off x="9312773" y="5879860"/>
                <a:ext cx="1201067" cy="624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rgbClr val="FF5533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>
                  <a:solidFill>
                    <a:srgbClr val="FF5533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6B3F1D95-EAE7-39F5-5B26-5DB44AF69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2773" y="5879860"/>
                <a:ext cx="1201067" cy="624210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439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9E95A57-16B1-73DE-999F-3162B257D6C4}"/>
              </a:ext>
            </a:extLst>
          </p:cNvPr>
          <p:cNvSpPr/>
          <p:nvPr/>
        </p:nvSpPr>
        <p:spPr>
          <a:xfrm>
            <a:off x="6730663" y="1150604"/>
            <a:ext cx="5193001" cy="1771141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3200" b="0" dirty="0">
                <a:solidFill>
                  <a:schemeClr val="tx1"/>
                </a:solidFill>
                <a:ea typeface="メイリオ" panose="020B0604030504040204" pitchFamily="50" charset="-128"/>
              </a:rPr>
              <a:t> </a:t>
            </a:r>
            <a:endParaRPr kumimoji="1" lang="en-US" altLang="ja-JP" sz="3200" dirty="0">
              <a:solidFill>
                <a:schemeClr val="tx1"/>
              </a:solidFill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32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E7ECD6EE-B262-25E7-C828-35B27AB1635B}"/>
                  </a:ext>
                </a:extLst>
              </p:cNvPr>
              <p:cNvSpPr txBox="1"/>
              <p:nvPr/>
            </p:nvSpPr>
            <p:spPr>
              <a:xfrm>
                <a:off x="7218978" y="1271751"/>
                <a:ext cx="4216372" cy="137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𝐺</m:t>
                      </m:r>
                      <m:d>
                        <m:dPr>
                          <m:ctrlP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𝐸</m:t>
                          </m:r>
                        </m:e>
                      </m:d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𝐸𝑁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−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𝐻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1" lang="en-US" altLang="ja-JP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ja-JP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𝑖</m:t>
                                  </m:r>
                                </m:num>
                                <m:den>
                                  <m:r>
                                    <a:rPr kumimoji="1" lang="en-US" altLang="ja-JP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kumimoji="1" lang="en-US" altLang="ja-JP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Γ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kumimoji="1" lang="en-US" altLang="ja-JP" sz="28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pPr>
                  <a:lnSpc>
                    <a:spcPts val="1800"/>
                  </a:lnSpc>
                </a:pPr>
                <a:endParaRPr kumimoji="1" lang="en-US" altLang="ja-JP" sz="24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E7ECD6EE-B262-25E7-C828-35B27AB16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978" y="1271751"/>
                <a:ext cx="4216372" cy="13784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8E95903-0F3E-5448-8DC5-98C60B92F3A2}"/>
              </a:ext>
            </a:extLst>
          </p:cNvPr>
          <p:cNvSpPr txBox="1"/>
          <p:nvPr/>
        </p:nvSpPr>
        <p:spPr>
          <a:xfrm>
            <a:off x="7645360" y="498819"/>
            <a:ext cx="33636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600" b="1" dirty="0">
                <a:ea typeface="メイリオ" panose="020B0604030504040204" pitchFamily="50" charset="-128"/>
              </a:rPr>
              <a:t>Green's function</a:t>
            </a:r>
            <a:endParaRPr kumimoji="1" lang="ja-JP" altLang="en-US" sz="2600" b="1" dirty="0"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9EC2AF0-62BC-2F51-A13D-A7D70C2AC620}"/>
                  </a:ext>
                </a:extLst>
              </p:cNvPr>
              <p:cNvSpPr txBox="1"/>
              <p:nvPr/>
            </p:nvSpPr>
            <p:spPr>
              <a:xfrm>
                <a:off x="7218978" y="2190190"/>
                <a:ext cx="4216372" cy="692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800"/>
                  </a:lnSpc>
                </a:pPr>
                <a:endParaRPr kumimoji="1" lang="en-US" altLang="ja-JP" sz="24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𝐸</m:t>
                          </m:r>
                          <m:r>
                            <m:rPr>
                              <m:nor/>
                            </m:rPr>
                            <a:rPr lang="en-US" altLang="ja-JP" sz="2400" dirty="0">
                              <a:ea typeface="メイリオ" panose="020B0604030504040204" pitchFamily="50" charset="-128"/>
                            </a:rPr>
                            <m:t>: </m:t>
                          </m:r>
                          <m:r>
                            <m:rPr>
                              <m:nor/>
                            </m:rPr>
                            <a:rPr lang="en-US" altLang="ja-JP" sz="2400" dirty="0">
                              <a:ea typeface="メイリオ" panose="020B0604030504040204" pitchFamily="50" charset="-128"/>
                            </a:rPr>
                            <m:t>excitation</m:t>
                          </m:r>
                          <m:r>
                            <m:rPr>
                              <m:nor/>
                            </m:rPr>
                            <a:rPr lang="en-US" altLang="ja-JP" sz="2400" dirty="0">
                              <a:ea typeface="メイリオ" panose="020B0604030504040204" pitchFamily="50" charset="-128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ja-JP" sz="2400" dirty="0">
                              <a:ea typeface="メイリオ" panose="020B0604030504040204" pitchFamily="50" charset="-128"/>
                            </a:rPr>
                            <m:t>energy</m:t>
                          </m:r>
                        </m:e>
                      </m:d>
                    </m:oMath>
                  </m:oMathPara>
                </a14:m>
                <a:br>
                  <a:rPr lang="en-US" altLang="ja-JP" sz="2400" b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</a:br>
                <a:endParaRPr kumimoji="1" lang="en-US" altLang="ja-JP" sz="24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9EC2AF0-62BC-2F51-A13D-A7D70C2AC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978" y="2190190"/>
                <a:ext cx="4216372" cy="692562"/>
              </a:xfrm>
              <a:prstGeom prst="rect">
                <a:avLst/>
              </a:prstGeom>
              <a:blipFill>
                <a:blip r:embed="rId4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64DB0A8-FF1F-5664-8788-147CAC068C7D}"/>
              </a:ext>
            </a:extLst>
          </p:cNvPr>
          <p:cNvGrpSpPr/>
          <p:nvPr/>
        </p:nvGrpSpPr>
        <p:grpSpPr>
          <a:xfrm>
            <a:off x="563712" y="498819"/>
            <a:ext cx="6266733" cy="5555876"/>
            <a:chOff x="7024259" y="477838"/>
            <a:chExt cx="6591110" cy="5862413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EA206207-81EC-3C88-9BAD-4247BEA910E3}"/>
                </a:ext>
              </a:extLst>
            </p:cNvPr>
            <p:cNvGrpSpPr/>
            <p:nvPr/>
          </p:nvGrpSpPr>
          <p:grpSpPr>
            <a:xfrm>
              <a:off x="7114902" y="477838"/>
              <a:ext cx="6500467" cy="5725834"/>
              <a:chOff x="613942" y="667725"/>
              <a:chExt cx="4944785" cy="4203246"/>
            </a:xfrm>
          </p:grpSpPr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FD76FC96-300A-9358-E740-C9CF7CC9E1AD}"/>
                  </a:ext>
                </a:extLst>
              </p:cNvPr>
              <p:cNvSpPr/>
              <p:nvPr/>
            </p:nvSpPr>
            <p:spPr>
              <a:xfrm>
                <a:off x="617469" y="1118420"/>
                <a:ext cx="869046" cy="880509"/>
              </a:xfrm>
              <a:prstGeom prst="rect">
                <a:avLst/>
              </a:prstGeom>
              <a:solidFill>
                <a:srgbClr val="FF5533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  <p:grpSp>
            <p:nvGrpSpPr>
              <p:cNvPr id="36" name="グループ化 35">
                <a:extLst>
                  <a:ext uri="{FF2B5EF4-FFF2-40B4-BE49-F238E27FC236}">
                    <a16:creationId xmlns:a16="http://schemas.microsoft.com/office/drawing/2014/main" id="{91B7A498-67AD-A512-9167-B84E4D10244E}"/>
                  </a:ext>
                </a:extLst>
              </p:cNvPr>
              <p:cNvGrpSpPr/>
              <p:nvPr/>
            </p:nvGrpSpPr>
            <p:grpSpPr>
              <a:xfrm>
                <a:off x="613942" y="667725"/>
                <a:ext cx="4944785" cy="4203246"/>
                <a:chOff x="1804827" y="-417096"/>
                <a:chExt cx="5868158" cy="4803871"/>
              </a:xfrm>
            </p:grpSpPr>
            <p:sp>
              <p:nvSpPr>
                <p:cNvPr id="37" name="正方形/長方形 36">
                  <a:extLst>
                    <a:ext uri="{FF2B5EF4-FFF2-40B4-BE49-F238E27FC236}">
                      <a16:creationId xmlns:a16="http://schemas.microsoft.com/office/drawing/2014/main" id="{6D7A331F-83CF-6A80-45C6-70C34D8983A0}"/>
                    </a:ext>
                  </a:extLst>
                </p:cNvPr>
                <p:cNvSpPr/>
                <p:nvPr/>
              </p:nvSpPr>
              <p:spPr>
                <a:xfrm>
                  <a:off x="2836157" y="98854"/>
                  <a:ext cx="773497" cy="1000684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" name="正方形/長方形 37">
                  <a:extLst>
                    <a:ext uri="{FF2B5EF4-FFF2-40B4-BE49-F238E27FC236}">
                      <a16:creationId xmlns:a16="http://schemas.microsoft.com/office/drawing/2014/main" id="{03D26016-B2DD-7CEC-C931-E2685E0A83DC}"/>
                    </a:ext>
                  </a:extLst>
                </p:cNvPr>
                <p:cNvSpPr/>
                <p:nvPr/>
              </p:nvSpPr>
              <p:spPr>
                <a:xfrm>
                  <a:off x="4383152" y="3350259"/>
                  <a:ext cx="773497" cy="1019021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9" name="正方形/長方形 38">
                  <a:extLst>
                    <a:ext uri="{FF2B5EF4-FFF2-40B4-BE49-F238E27FC236}">
                      <a16:creationId xmlns:a16="http://schemas.microsoft.com/office/drawing/2014/main" id="{F19BAA6E-6A22-65BE-038D-DF46E4679065}"/>
                    </a:ext>
                  </a:extLst>
                </p:cNvPr>
                <p:cNvSpPr/>
                <p:nvPr/>
              </p:nvSpPr>
              <p:spPr>
                <a:xfrm>
                  <a:off x="5156649" y="2611801"/>
                  <a:ext cx="1031329" cy="76581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40" name="正方形/長方形 39">
                  <a:extLst>
                    <a:ext uri="{FF2B5EF4-FFF2-40B4-BE49-F238E27FC236}">
                      <a16:creationId xmlns:a16="http://schemas.microsoft.com/office/drawing/2014/main" id="{B3D7DA1C-EC28-CA7C-0098-9BE3BFBEC93C}"/>
                    </a:ext>
                  </a:extLst>
                </p:cNvPr>
                <p:cNvSpPr/>
                <p:nvPr/>
              </p:nvSpPr>
              <p:spPr>
                <a:xfrm>
                  <a:off x="1804827" y="107616"/>
                  <a:ext cx="4383150" cy="4279159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正方形/長方形 40">
                      <a:extLst>
                        <a:ext uri="{FF2B5EF4-FFF2-40B4-BE49-F238E27FC236}">
                          <a16:creationId xmlns:a16="http://schemas.microsoft.com/office/drawing/2014/main" id="{642FAB19-534D-2635-65BA-9C1041EA5A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6649" y="3362950"/>
                      <a:ext cx="1031329" cy="1006330"/>
                    </a:xfrm>
                    <a:prstGeom prst="rect">
                      <a:avLst/>
                    </a:prstGeom>
                    <a:solidFill>
                      <a:srgbClr val="FF5533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 </m:t>
                            </m:r>
                          </m:oMath>
                        </m:oMathPara>
                      </a14:m>
                      <a:endParaRPr kumimoji="1" lang="ja-JP" altLang="en-US" sz="2000" dirty="0"/>
                    </a:p>
                  </p:txBody>
                </p:sp>
              </mc:Choice>
              <mc:Fallback xmlns="">
                <p:sp>
                  <p:nvSpPr>
                    <p:cNvPr id="41" name="正方形/長方形 40">
                      <a:extLst>
                        <a:ext uri="{FF2B5EF4-FFF2-40B4-BE49-F238E27FC236}">
                          <a16:creationId xmlns:a16="http://schemas.microsoft.com/office/drawing/2014/main" id="{642FAB19-534D-2635-65BA-9C1041EA5AD6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56649" y="3362950"/>
                      <a:ext cx="1031329" cy="1006330"/>
                    </a:xfrm>
                    <a:prstGeom prst="rect">
                      <a:avLst/>
                    </a:prstGeom>
                    <a:blipFill>
                      <a:blip r:embed="rId1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正方形/長方形 41">
                      <a:extLst>
                        <a:ext uri="{FF2B5EF4-FFF2-40B4-BE49-F238E27FC236}">
                          <a16:creationId xmlns:a16="http://schemas.microsoft.com/office/drawing/2014/main" id="{7BA120A7-3C46-7019-BAD7-A85156C90F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36157" y="1105184"/>
                      <a:ext cx="773497" cy="769437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kumimoji="1" lang="en-US" altLang="ja-JP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6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kumimoji="1" lang="en-US" altLang="ja-JP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ja-JP" altLang="en-US" sz="2800" dirty="0"/>
                    </a:p>
                  </p:txBody>
                </p:sp>
              </mc:Choice>
              <mc:Fallback xmlns="">
                <p:sp>
                  <p:nvSpPr>
                    <p:cNvPr id="42" name="正方形/長方形 41">
                      <a:extLst>
                        <a:ext uri="{FF2B5EF4-FFF2-40B4-BE49-F238E27FC236}">
                          <a16:creationId xmlns:a16="http://schemas.microsoft.com/office/drawing/2014/main" id="{7BA120A7-3C46-7019-BAD7-A85156C90F74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36157" y="1105184"/>
                      <a:ext cx="773497" cy="769437"/>
                    </a:xfrm>
                    <a:prstGeom prst="rect">
                      <a:avLst/>
                    </a:prstGeom>
                    <a:blipFill>
                      <a:blip r:embed="rId1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正方形/長方形 42">
                      <a:extLst>
                        <a:ext uri="{FF2B5EF4-FFF2-40B4-BE49-F238E27FC236}">
                          <a16:creationId xmlns:a16="http://schemas.microsoft.com/office/drawing/2014/main" id="{B0263E49-162C-56E6-616E-BCF073323F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09655" y="1862262"/>
                      <a:ext cx="773497" cy="755392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⋱</m:t>
                            </m:r>
                          </m:oMath>
                        </m:oMathPara>
                      </a14:m>
                      <a:endParaRPr kumimoji="1" lang="en-US" altLang="ja-JP" sz="2400" b="0" dirty="0"/>
                    </a:p>
                  </p:txBody>
                </p:sp>
              </mc:Choice>
              <mc:Fallback xmlns="">
                <p:sp>
                  <p:nvSpPr>
                    <p:cNvPr id="43" name="正方形/長方形 42">
                      <a:extLst>
                        <a:ext uri="{FF2B5EF4-FFF2-40B4-BE49-F238E27FC236}">
                          <a16:creationId xmlns:a16="http://schemas.microsoft.com/office/drawing/2014/main" id="{B0263E49-162C-56E6-616E-BCF073323FF9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609655" y="1862262"/>
                      <a:ext cx="773497" cy="755392"/>
                    </a:xfrm>
                    <a:prstGeom prst="rect">
                      <a:avLst/>
                    </a:prstGeom>
                    <a:blipFill>
                      <a:blip r:embed="rId1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正方形/長方形 43">
                      <a:extLst>
                        <a:ext uri="{FF2B5EF4-FFF2-40B4-BE49-F238E27FC236}">
                          <a16:creationId xmlns:a16="http://schemas.microsoft.com/office/drawing/2014/main" id="{51954F24-712F-90E0-869A-10DBFB7D72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75669" y="2611801"/>
                      <a:ext cx="780979" cy="754747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3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ja-JP" sz="3000" i="1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ja-JP" sz="3000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altLang="ja-JP" sz="3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oMath>
                        </m:oMathPara>
                      </a14:m>
                      <a:endParaRPr kumimoji="1" lang="ja-JP" altLang="en-US" sz="3000" dirty="0"/>
                    </a:p>
                  </p:txBody>
                </p:sp>
              </mc:Choice>
              <mc:Fallback xmlns="">
                <p:sp>
                  <p:nvSpPr>
                    <p:cNvPr id="44" name="正方形/長方形 43">
                      <a:extLst>
                        <a:ext uri="{FF2B5EF4-FFF2-40B4-BE49-F238E27FC236}">
                          <a16:creationId xmlns:a16="http://schemas.microsoft.com/office/drawing/2014/main" id="{51954F24-712F-90E0-869A-10DBFB7D72CC}"/>
                        </a:ext>
                      </a:extLst>
                    </p:cNvPr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75669" y="2611801"/>
                      <a:ext cx="780979" cy="754747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5" name="正方形/長方形 44">
                  <a:extLst>
                    <a:ext uri="{FF2B5EF4-FFF2-40B4-BE49-F238E27FC236}">
                      <a16:creationId xmlns:a16="http://schemas.microsoft.com/office/drawing/2014/main" id="{818B08F5-57EF-3C67-CF29-1C79A3C2C6D9}"/>
                    </a:ext>
                  </a:extLst>
                </p:cNvPr>
                <p:cNvSpPr/>
                <p:nvPr/>
              </p:nvSpPr>
              <p:spPr>
                <a:xfrm>
                  <a:off x="3609655" y="1100392"/>
                  <a:ext cx="773497" cy="76942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正方形/長方形 45">
                  <a:extLst>
                    <a:ext uri="{FF2B5EF4-FFF2-40B4-BE49-F238E27FC236}">
                      <a16:creationId xmlns:a16="http://schemas.microsoft.com/office/drawing/2014/main" id="{B0C1DEE9-F4F2-121B-48BF-1B5211C54C72}"/>
                    </a:ext>
                  </a:extLst>
                </p:cNvPr>
                <p:cNvSpPr/>
                <p:nvPr/>
              </p:nvSpPr>
              <p:spPr>
                <a:xfrm>
                  <a:off x="4383152" y="1873696"/>
                  <a:ext cx="773497" cy="741986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テキスト ボックス 46">
                      <a:extLst>
                        <a:ext uri="{FF2B5EF4-FFF2-40B4-BE49-F238E27FC236}">
                          <a16:creationId xmlns:a16="http://schemas.microsoft.com/office/drawing/2014/main" id="{69E89FC4-7B6E-B225-2A47-E5A7529C8F6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59330" y="-417096"/>
                      <a:ext cx="5813655" cy="43897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14:m>
                        <m:oMath xmlns:m="http://schemas.openxmlformats.org/officeDocument/2006/math">
                          <m:r>
                            <a:rPr kumimoji="1" lang="en-US" altLang="ja-JP" sz="28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𝑯</m:t>
                          </m:r>
                        </m:oMath>
                      </a14:m>
                      <a:r>
                        <a:rPr kumimoji="1" lang="en-US" altLang="ja-JP" sz="2800" b="1" dirty="0">
                          <a:ea typeface="メイリオ" panose="020B0604030504040204" pitchFamily="50" charset="-128"/>
                        </a:rPr>
                        <a:t> : Hamiltonian Matrix</a:t>
                      </a:r>
                      <a:endParaRPr kumimoji="1" lang="ja-JP" altLang="en-US" sz="2800" b="1" dirty="0"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テキスト ボックス 46">
                      <a:extLst>
                        <a:ext uri="{FF2B5EF4-FFF2-40B4-BE49-F238E27FC236}">
                          <a16:creationId xmlns:a16="http://schemas.microsoft.com/office/drawing/2014/main" id="{69E89FC4-7B6E-B225-2A47-E5A7529C8F67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59330" y="-417096"/>
                      <a:ext cx="5813655" cy="438972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 t="-18519" b="-3456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8" name="正方形/長方形 47">
                  <a:extLst>
                    <a:ext uri="{FF2B5EF4-FFF2-40B4-BE49-F238E27FC236}">
                      <a16:creationId xmlns:a16="http://schemas.microsoft.com/office/drawing/2014/main" id="{2DC3E36C-B9FB-C570-3F3C-B79BB1878A10}"/>
                    </a:ext>
                  </a:extLst>
                </p:cNvPr>
                <p:cNvSpPr/>
                <p:nvPr/>
              </p:nvSpPr>
              <p:spPr>
                <a:xfrm>
                  <a:off x="2836156" y="1874618"/>
                  <a:ext cx="773497" cy="73718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" name="正方形/長方形 50">
                  <a:extLst>
                    <a:ext uri="{FF2B5EF4-FFF2-40B4-BE49-F238E27FC236}">
                      <a16:creationId xmlns:a16="http://schemas.microsoft.com/office/drawing/2014/main" id="{29C0BC50-C94A-A5DF-F4BB-0FC70DA99458}"/>
                    </a:ext>
                  </a:extLst>
                </p:cNvPr>
                <p:cNvSpPr/>
                <p:nvPr/>
              </p:nvSpPr>
              <p:spPr>
                <a:xfrm>
                  <a:off x="3605914" y="2615682"/>
                  <a:ext cx="769755" cy="74726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正方形/長方形 51">
                  <a:extLst>
                    <a:ext uri="{FF2B5EF4-FFF2-40B4-BE49-F238E27FC236}">
                      <a16:creationId xmlns:a16="http://schemas.microsoft.com/office/drawing/2014/main" id="{6AF76ACF-F10C-D271-0843-B18D9C5FE13F}"/>
                    </a:ext>
                  </a:extLst>
                </p:cNvPr>
                <p:cNvSpPr/>
                <p:nvPr/>
              </p:nvSpPr>
              <p:spPr>
                <a:xfrm>
                  <a:off x="1813194" y="1099540"/>
                  <a:ext cx="1022960" cy="775079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4" name="テキスト ボックス 53">
                      <a:extLst>
                        <a:ext uri="{FF2B5EF4-FFF2-40B4-BE49-F238E27FC236}">
                          <a16:creationId xmlns:a16="http://schemas.microsoft.com/office/drawing/2014/main" id="{AF8F1165-FD4A-BBA7-4A45-C175EF61EEB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43958" y="3063944"/>
                      <a:ext cx="1016674" cy="7078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40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𝑶</m:t>
                            </m:r>
                          </m:oMath>
                        </m:oMathPara>
                      </a14:m>
                      <a:endParaRPr kumimoji="1" lang="ja-JP" altLang="en-US" sz="4000" b="1" dirty="0"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テキスト ボックス 34">
                      <a:extLst>
                        <a:ext uri="{FF2B5EF4-FFF2-40B4-BE49-F238E27FC236}">
                          <a16:creationId xmlns:a16="http://schemas.microsoft.com/office/drawing/2014/main" id="{3127FA29-E782-66CA-676C-0596743B8254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43958" y="3063944"/>
                      <a:ext cx="1016674" cy="707886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5" name="テキスト ボックス 54">
                      <a:extLst>
                        <a:ext uri="{FF2B5EF4-FFF2-40B4-BE49-F238E27FC236}">
                          <a16:creationId xmlns:a16="http://schemas.microsoft.com/office/drawing/2014/main" id="{02C4F5BB-7E4F-2D81-9068-1D926651D33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722809" y="744074"/>
                      <a:ext cx="1016674" cy="70788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1" lang="en-US" altLang="ja-JP" sz="40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𝑶</m:t>
                            </m:r>
                          </m:oMath>
                        </m:oMathPara>
                      </a14:m>
                      <a:endParaRPr kumimoji="1" lang="ja-JP" altLang="en-US" sz="4000" b="1" dirty="0"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2" name="テキスト ボックス 1">
                      <a:extLst>
                        <a:ext uri="{FF2B5EF4-FFF2-40B4-BE49-F238E27FC236}">
                          <a16:creationId xmlns:a16="http://schemas.microsoft.com/office/drawing/2014/main" id="{3172416B-4C38-E03E-30D6-80381C860761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22809" y="744074"/>
                      <a:ext cx="1016674" cy="707886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81BED09D-FA2D-CF42-030C-181BD32C2A60}"/>
                    </a:ext>
                  </a:extLst>
                </p:cNvPr>
                <p:cNvSpPr txBox="1"/>
                <p:nvPr/>
              </p:nvSpPr>
              <p:spPr>
                <a:xfrm>
                  <a:off x="7104132" y="863427"/>
                  <a:ext cx="114000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1" lang="en-US" altLang="ja-JP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81BED09D-FA2D-CF42-030C-181BD32C2A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4132" y="863427"/>
                  <a:ext cx="1140005" cy="92333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テキスト ボックス 20">
                  <a:extLst>
                    <a:ext uri="{FF2B5EF4-FFF2-40B4-BE49-F238E27FC236}">
                      <a16:creationId xmlns:a16="http://schemas.microsoft.com/office/drawing/2014/main" id="{713286DE-D303-C788-AB7A-B7C121E6FB18}"/>
                    </a:ext>
                  </a:extLst>
                </p:cNvPr>
                <p:cNvSpPr txBox="1"/>
                <p:nvPr/>
              </p:nvSpPr>
              <p:spPr>
                <a:xfrm>
                  <a:off x="10848763" y="4762588"/>
                  <a:ext cx="114000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1" lang="en-US" altLang="ja-JP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𝑁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1" name="テキスト ボックス 20">
                  <a:extLst>
                    <a:ext uri="{FF2B5EF4-FFF2-40B4-BE49-F238E27FC236}">
                      <a16:creationId xmlns:a16="http://schemas.microsoft.com/office/drawing/2014/main" id="{713286DE-D303-C788-AB7A-B7C121E6FB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8763" y="4762588"/>
                  <a:ext cx="1140005" cy="92333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テキスト ボックス 24">
                  <a:extLst>
                    <a:ext uri="{FF2B5EF4-FFF2-40B4-BE49-F238E27FC236}">
                      <a16:creationId xmlns:a16="http://schemas.microsoft.com/office/drawing/2014/main" id="{4E09FC6C-04DE-BDEC-FF7A-BAD0A3265DB9}"/>
                    </a:ext>
                  </a:extLst>
                </p:cNvPr>
                <p:cNvSpPr txBox="1"/>
                <p:nvPr/>
              </p:nvSpPr>
              <p:spPr>
                <a:xfrm>
                  <a:off x="7024259" y="1521828"/>
                  <a:ext cx="1140004" cy="831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𝑛</m:t>
                            </m:r>
                          </m:sub>
                        </m:sSub>
                        <m:r>
                          <a:rPr kumimoji="1" lang="en-US" altLang="ja-JP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𝑐𝑎𝑝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5" name="テキスト ボックス 24">
                  <a:extLst>
                    <a:ext uri="{FF2B5EF4-FFF2-40B4-BE49-F238E27FC236}">
                      <a16:creationId xmlns:a16="http://schemas.microsoft.com/office/drawing/2014/main" id="{4E09FC6C-04DE-BDEC-FF7A-BAD0A3265D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259" y="1521828"/>
                  <a:ext cx="1140004" cy="831990"/>
                </a:xfrm>
                <a:prstGeom prst="rect">
                  <a:avLst/>
                </a:prstGeom>
                <a:blipFill>
                  <a:blip r:embed="rId24"/>
                  <a:stretch>
                    <a:fillRect r="-6215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テキスト ボックス 32">
                  <a:extLst>
                    <a:ext uri="{FF2B5EF4-FFF2-40B4-BE49-F238E27FC236}">
                      <a16:creationId xmlns:a16="http://schemas.microsoft.com/office/drawing/2014/main" id="{6B91B923-8E48-6337-4D3B-1EDAE6274B78}"/>
                    </a:ext>
                  </a:extLst>
                </p:cNvPr>
                <p:cNvSpPr txBox="1"/>
                <p:nvPr/>
              </p:nvSpPr>
              <p:spPr>
                <a:xfrm>
                  <a:off x="10877933" y="5400957"/>
                  <a:ext cx="1140004" cy="9392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32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3" name="テキスト ボックス 32">
                  <a:extLst>
                    <a:ext uri="{FF2B5EF4-FFF2-40B4-BE49-F238E27FC236}">
                      <a16:creationId xmlns:a16="http://schemas.microsoft.com/office/drawing/2014/main" id="{6B91B923-8E48-6337-4D3B-1EDAE6274B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77933" y="5400957"/>
                  <a:ext cx="1140004" cy="939294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25502565-044F-E23E-E320-38C3D4A0FD22}"/>
                  </a:ext>
                </a:extLst>
              </p:cNvPr>
              <p:cNvSpPr/>
              <p:nvPr/>
            </p:nvSpPr>
            <p:spPr>
              <a:xfrm>
                <a:off x="6730662" y="4000878"/>
                <a:ext cx="5193002" cy="1126136"/>
              </a:xfrm>
              <a:prstGeom prst="rect">
                <a:avLst/>
              </a:prstGeom>
              <a:solidFill>
                <a:srgbClr val="1F8CB1">
                  <a:alpha val="1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𝜎</m:t>
                          </m:r>
                        </m:e>
                        <m:sub>
                          <m:r>
                            <a:rPr lang="en-US" altLang="ja-JP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𝑛</m:t>
                          </m:r>
                          <m:r>
                            <a:rPr lang="en-US" altLang="ja-JP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𝑓</m:t>
                          </m:r>
                        </m:sub>
                      </m:sSub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𝜋</m:t>
                          </m:r>
                        </m:num>
                        <m:den>
                          <m:sSubSup>
                            <m:sSubSupPr>
                              <m:ctrlP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𝑘</m:t>
                              </m:r>
                            </m:e>
                            <m:sub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𝑛</m:t>
                              </m:r>
                            </m:sub>
                            <m:sup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m:rPr>
                          <m:sty m:val="p"/>
                        </m:rPr>
                        <a:rPr kumimoji="1" lang="en-US" altLang="ja-JP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Tr</m:t>
                      </m:r>
                      <m:r>
                        <a:rPr kumimoji="1" lang="en-US" altLang="ja-JP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[</m:t>
                      </m:r>
                      <m:sSub>
                        <m:sSubPr>
                          <m:ctrlP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𝑛</m:t>
                          </m:r>
                        </m:sub>
                      </m:sSub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𝐺</m:t>
                      </m:r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𝐸</m:t>
                      </m:r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</m:t>
                      </m:r>
                      <m:sSub>
                        <m:sSubPr>
                          <m:ctrlPr>
                            <a:rPr lang="en-US" altLang="ja-JP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𝑓</m:t>
                          </m:r>
                        </m:sub>
                      </m:sSub>
                      <m:sSup>
                        <m:sSupPr>
                          <m:ctrlPr>
                            <a:rPr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lang="en-US" altLang="ja-JP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𝐺</m:t>
                          </m:r>
                        </m:e>
                        <m:sup>
                          <m:r>
                            <a:rPr lang="en-US" altLang="ja-JP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†</m:t>
                          </m:r>
                        </m:sup>
                      </m:sSup>
                      <m:r>
                        <a:rPr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r>
                        <a:rPr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𝐸</m:t>
                      </m:r>
                      <m:r>
                        <a:rPr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)]</m:t>
                      </m:r>
                    </m:oMath>
                  </m:oMathPara>
                </a14:m>
                <a:endParaRPr kumimoji="1" lang="en-US" altLang="ja-JP" sz="28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25502565-044F-E23E-E320-38C3D4A0F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0662" y="4000878"/>
                <a:ext cx="5193002" cy="112613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四角形: 角を丸くする 8">
                <a:extLst>
                  <a:ext uri="{FF2B5EF4-FFF2-40B4-BE49-F238E27FC236}">
                    <a16:creationId xmlns:a16="http://schemas.microsoft.com/office/drawing/2014/main" id="{DD5564C4-6DC4-E9B3-F073-1CD7264921A2}"/>
                  </a:ext>
                </a:extLst>
              </p:cNvPr>
              <p:cNvSpPr/>
              <p:nvPr/>
            </p:nvSpPr>
            <p:spPr>
              <a:xfrm>
                <a:off x="6997998" y="5434576"/>
                <a:ext cx="4925666" cy="1126136"/>
              </a:xfrm>
              <a:prstGeom prst="roundRect">
                <a:avLst/>
              </a:prstGeom>
              <a:noFill/>
              <a:ln w="38100">
                <a:solidFill>
                  <a:srgbClr val="F11C1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Fission Cross Section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𝝈</m:t>
                        </m:r>
                      </m:e>
                      <m:sub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𝒏</m:t>
                        </m:r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</m:t>
                        </m:r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  <a:b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is obtained directly</a:t>
                </a:r>
                <a:endParaRPr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四角形: 角を丸くする 8">
                <a:extLst>
                  <a:ext uri="{FF2B5EF4-FFF2-40B4-BE49-F238E27FC236}">
                    <a16:creationId xmlns:a16="http://schemas.microsoft.com/office/drawing/2014/main" id="{DD5564C4-6DC4-E9B3-F073-1CD7264921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7998" y="5434576"/>
                <a:ext cx="4925666" cy="1126136"/>
              </a:xfrm>
              <a:prstGeom prst="roundRect">
                <a:avLst/>
              </a:prstGeom>
              <a:blipFill>
                <a:blip r:embed="rId27"/>
                <a:stretch>
                  <a:fillRect b="-11518"/>
                </a:stretch>
              </a:blipFill>
              <a:ln w="38100">
                <a:solidFill>
                  <a:srgbClr val="F11C17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65C4C37-20FA-A052-05DC-660CE7934459}"/>
              </a:ext>
            </a:extLst>
          </p:cNvPr>
          <p:cNvSpPr txBox="1"/>
          <p:nvPr/>
        </p:nvSpPr>
        <p:spPr>
          <a:xfrm>
            <a:off x="7254851" y="3170378"/>
            <a:ext cx="41446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2600" b="1" dirty="0">
                <a:ea typeface="メイリオ" panose="020B0604030504040204" pitchFamily="50" charset="-128"/>
              </a:rPr>
              <a:t>Fission Cross section</a:t>
            </a:r>
            <a:endParaRPr kumimoji="1" lang="ja-JP" altLang="en-US" sz="2600" b="1" dirty="0">
              <a:ea typeface="メイリオ" panose="020B0604030504040204" pitchFamily="50" charset="-128"/>
            </a:endParaRPr>
          </a:p>
        </p:txBody>
      </p:sp>
      <p:sp>
        <p:nvSpPr>
          <p:cNvPr id="22" name="矢印: 右 21">
            <a:extLst>
              <a:ext uri="{FF2B5EF4-FFF2-40B4-BE49-F238E27FC236}">
                <a16:creationId xmlns:a16="http://schemas.microsoft.com/office/drawing/2014/main" id="{DCFE314A-3DBD-5DC0-6952-F0F906EDA08D}"/>
              </a:ext>
            </a:extLst>
          </p:cNvPr>
          <p:cNvSpPr/>
          <p:nvPr/>
        </p:nvSpPr>
        <p:spPr>
          <a:xfrm>
            <a:off x="5714213" y="3189581"/>
            <a:ext cx="763573" cy="525246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5804DAB-953F-5B3E-2060-BC739B62A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5726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BFF40-D95E-35FB-A982-B2DDB4E6F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, 折れ線グラフ, 箱ひげ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9E99E0E-1FC1-91F1-116E-48F273A25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04" y="2365203"/>
            <a:ext cx="5342373" cy="39992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BD9D877B-A2CB-B7E6-C419-6A78A94699F0}"/>
                  </a:ext>
                </a:extLst>
              </p:cNvPr>
              <p:cNvSpPr txBox="1"/>
              <p:nvPr/>
            </p:nvSpPr>
            <p:spPr>
              <a:xfrm>
                <a:off x="154704" y="224735"/>
                <a:ext cx="11732496" cy="1904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In our previous work,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𝟐𝟑</m:t>
                        </m:r>
                        <m:r>
                          <a:rPr lang="en-US" altLang="ja-JP" sz="2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</m:sPre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ja-JP" sz="2000" b="1" i="0">
                        <a:latin typeface="Cambria Math" panose="02040503050406030204" pitchFamily="18" charset="0"/>
                      </a:rPr>
                      <m:t>𝐟𝐢𝐬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was analyzed using NEGF method</a:t>
                </a:r>
              </a:p>
              <a:p>
                <a:pPr>
                  <a:lnSpc>
                    <a:spcPts val="4880"/>
                  </a:lnSpc>
                </a:pPr>
                <a:r>
                  <a:rPr lang="ja-JP" altLang="en-US" sz="2000" b="1" dirty="0">
                    <a:ea typeface="メイリオ" panose="020B0604030504040204" pitchFamily="50" charset="-128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𝝈</m:t>
                        </m:r>
                      </m:e>
                      <m:sub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𝒏</m:t>
                        </m:r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</m:t>
                        </m:r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  <m:r>
                      <a:rPr lang="en-US" altLang="ja-JP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sSub>
                      <m:sSubPr>
                        <m:ctrlP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𝒏</m:t>
                        </m:r>
                      </m:sub>
                    </m:sSub>
                    <m:r>
                      <a:rPr lang="en-US" altLang="ja-JP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r>
                      <a:rPr lang="en-US" altLang="ja-JP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𝟏𝟎</m:t>
                    </m:r>
                    <m:r>
                      <a:rPr lang="en-US" altLang="ja-JP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𝐤𝐞𝐕</m:t>
                    </m:r>
                    <m:r>
                      <a:rPr lang="en-US" altLang="ja-JP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 agrees with experimental data within one order of magnitude 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 (Promising result, but further improvement is also required)</a:t>
                </a:r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BD9D877B-A2CB-B7E6-C419-6A78A9469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4" y="224735"/>
                <a:ext cx="11732496" cy="1904624"/>
              </a:xfrm>
              <a:prstGeom prst="rect">
                <a:avLst/>
              </a:prstGeom>
              <a:blipFill>
                <a:blip r:embed="rId4"/>
                <a:stretch>
                  <a:fillRect l="-519" b="-25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0A97D6-5873-7D48-C168-59D6DCD888EF}"/>
              </a:ext>
            </a:extLst>
          </p:cNvPr>
          <p:cNvSpPr txBox="1"/>
          <p:nvPr/>
        </p:nvSpPr>
        <p:spPr>
          <a:xfrm>
            <a:off x="154704" y="6336560"/>
            <a:ext cx="6532052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dirty="0">
                <a:solidFill>
                  <a:schemeClr val="tx1"/>
                </a:solidFill>
                <a:ea typeface="メイリオ" panose="020B0604030504040204" pitchFamily="50" charset="-128"/>
              </a:rPr>
              <a:t>K. Uzawa and K. Hagino, </a:t>
            </a:r>
            <a:r>
              <a:rPr lang="en-US" altLang="ja-JP" dirty="0">
                <a:ea typeface="メイリオ" panose="020B0604030504040204" pitchFamily="50" charset="-128"/>
              </a:rPr>
              <a:t>PRC 112, 014326</a:t>
            </a:r>
            <a:r>
              <a:rPr lang="ja-JP" altLang="en-US" dirty="0">
                <a:ea typeface="メイリオ" panose="020B0604030504040204" pitchFamily="50" charset="-128"/>
              </a:rPr>
              <a:t> </a:t>
            </a:r>
            <a:r>
              <a:rPr lang="en-US" altLang="ja-JP" dirty="0">
                <a:ea typeface="メイリオ" panose="020B0604030504040204" pitchFamily="50" charset="-128"/>
              </a:rPr>
              <a:t>(2025).</a:t>
            </a:r>
            <a:endParaRPr kumimoji="1" lang="ja-JP" altLang="en-US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E093F54C-95F1-C194-5B73-6374B213DCF0}"/>
                  </a:ext>
                </a:extLst>
              </p:cNvPr>
              <p:cNvSpPr txBox="1"/>
              <p:nvPr/>
            </p:nvSpPr>
            <p:spPr>
              <a:xfrm>
                <a:off x="2944598" y="2692550"/>
                <a:ext cx="1720645" cy="62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000" b="1" i="0">
                          <a:latin typeface="Cambria Math" panose="02040503050406030204" pitchFamily="18" charset="0"/>
                        </a:rPr>
                        <m:t>𝐟𝐢𝐬</m:t>
                      </m:r>
                      <m:r>
                        <a:rPr lang="en-US" altLang="ja-JP" sz="2000" b="1" i="0" smtClean="0">
                          <a:latin typeface="Cambria Math" panose="02040503050406030204" pitchFamily="18" charset="0"/>
                        </a:rPr>
                        <m:t>𝐬𝐢𝐨𝐧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E093F54C-95F1-C194-5B73-6374B213D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598" y="2692550"/>
                <a:ext cx="1720645" cy="621902"/>
              </a:xfrm>
              <a:prstGeom prst="rect">
                <a:avLst/>
              </a:prstGeom>
              <a:blipFill>
                <a:blip r:embed="rId5"/>
                <a:stretch>
                  <a:fillRect r="-99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B0C9341-7F55-6382-BC80-FB291713E876}"/>
              </a:ext>
            </a:extLst>
          </p:cNvPr>
          <p:cNvGrpSpPr/>
          <p:nvPr/>
        </p:nvGrpSpPr>
        <p:grpSpPr>
          <a:xfrm>
            <a:off x="6080790" y="2365203"/>
            <a:ext cx="5875236" cy="3862596"/>
            <a:chOff x="6080790" y="2583788"/>
            <a:chExt cx="5875236" cy="38625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F75A5501-B3BA-384F-8DFF-54EB43F294E2}"/>
                    </a:ext>
                  </a:extLst>
                </p:cNvPr>
                <p:cNvSpPr txBox="1"/>
                <p:nvPr/>
              </p:nvSpPr>
              <p:spPr>
                <a:xfrm>
                  <a:off x="6205000" y="2583788"/>
                  <a:ext cx="5475723" cy="38625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lnSpc>
                      <a:spcPts val="4880"/>
                    </a:lnSpc>
                    <a:buFont typeface="Wingdings" panose="05000000000000000000" pitchFamily="2" charset="2"/>
                    <a:buChar char="ü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𝝈</m:t>
                          </m:r>
                        </m:e>
                        <m:sub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𝒏</m:t>
                          </m:r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r>
                        <a:rPr lang="en-US" altLang="ja-JP" sz="20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  <m:sub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𝒏</m:t>
                          </m:r>
                        </m:sub>
                      </m:sSub>
                      <m:r>
                        <a:rPr lang="en-US" altLang="ja-JP" sz="20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𝟏𝟎</m:t>
                      </m:r>
                      <m:r>
                        <a:rPr lang="en-US" altLang="ja-JP" sz="2000" b="1" i="0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𝐤𝐞𝐕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</m:t>
                      </m:r>
                    </m:oMath>
                  </a14:m>
                  <a:r>
                    <a:rPr lang="en-US" altLang="ja-JP" sz="20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 converges</a:t>
                  </a:r>
                  <a:br>
                    <a:rPr lang="en-US" altLang="ja-JP" sz="20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</a:br>
                  <a:r>
                    <a:rPr lang="en-US" altLang="ja-JP" sz="20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with respect to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𝒎𝒂𝒙</m:t>
                          </m:r>
                        </m:sub>
                      </m:sSub>
                    </m:oMath>
                  </a14:m>
                  <a:r>
                    <a:rPr lang="en-US" altLang="ja-JP" sz="20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.</a:t>
                  </a:r>
                </a:p>
                <a:p>
                  <a:pPr marL="342900" indent="-342900">
                    <a:lnSpc>
                      <a:spcPts val="488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ja-JP" sz="2000" b="1" dirty="0">
                      <a:ea typeface="メイリオ" panose="020B0604030504040204" pitchFamily="50" charset="-128"/>
                    </a:rPr>
                    <a:t>Experimental data:</a:t>
                  </a:r>
                  <a:br>
                    <a:rPr lang="en-US" altLang="ja-JP" sz="2000" b="1" i="1" dirty="0">
                      <a:latin typeface="Cambria Math" panose="02040503050406030204" pitchFamily="18" charset="0"/>
                      <a:ea typeface="メイリオ" panose="020B0604030504040204" pitchFamily="50" charset="-128"/>
                    </a:rPr>
                  </a:b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𝝈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𝒏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𝒏</m:t>
                          </m:r>
                        </m:sub>
                      </m:sSub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𝟏𝟎</m:t>
                      </m:r>
                      <m:r>
                        <a:rPr lang="en-US" altLang="ja-JP" sz="2000" b="1" i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𝐤𝐞𝐕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)=</m:t>
                      </m:r>
                      <m:r>
                        <a:rPr lang="en-US" altLang="ja-JP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𝟑</m:t>
                      </m:r>
                      <m:r>
                        <a:rPr lang="en-US" altLang="ja-JP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.</m:t>
                      </m:r>
                      <m:r>
                        <a:rPr lang="en-US" altLang="ja-JP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𝟏𝟏𝟔</m:t>
                      </m:r>
                    </m:oMath>
                  </a14:m>
                  <a:r>
                    <a:rPr lang="en-US" altLang="ja-JP" sz="2000" b="1" dirty="0">
                      <a:solidFill>
                        <a:srgbClr val="FF0000"/>
                      </a:solidFill>
                      <a:ea typeface="メイリオ" panose="020B0604030504040204" pitchFamily="50" charset="-128"/>
                    </a:rPr>
                    <a:t> barn</a:t>
                  </a:r>
                </a:p>
                <a:p>
                  <a:pPr marL="342900" indent="-342900">
                    <a:lnSpc>
                      <a:spcPts val="4880"/>
                    </a:lnSpc>
                    <a:buFont typeface="Wingdings" panose="05000000000000000000" pitchFamily="2" charset="2"/>
                    <a:buChar char="ü"/>
                  </a:pPr>
                  <a:r>
                    <a:rPr lang="en-US" altLang="ja-JP" sz="2000" b="1" dirty="0">
                      <a:ea typeface="メイリオ" panose="020B0604030504040204" pitchFamily="50" charset="-128"/>
                    </a:rPr>
                    <a:t>Green function theory:  </a:t>
                  </a:r>
                  <a:br>
                    <a:rPr lang="en-US" altLang="ja-JP" sz="2000" b="1" dirty="0">
                      <a:ea typeface="メイリオ" panose="020B0604030504040204" pitchFamily="50" charset="-128"/>
                    </a:rPr>
                  </a:br>
                  <a:r>
                    <a:rPr lang="en-US" altLang="ja-JP" sz="2000" b="1" dirty="0">
                      <a:ea typeface="メイリオ" panose="020B0604030504040204" pitchFamily="50" charset="-128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𝝈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𝒏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  <m:sub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𝒏</m:t>
                          </m:r>
                        </m:sub>
                      </m:sSub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𝟏𝟎</m:t>
                      </m:r>
                      <m:r>
                        <a:rPr lang="en-US" altLang="ja-JP" sz="2000" b="1" i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𝐤𝐞𝐕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)=</m:t>
                      </m:r>
                      <m:r>
                        <a:rPr lang="en-US" altLang="ja-JP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𝟎</m:t>
                      </m:r>
                      <m:r>
                        <a:rPr lang="en-US" altLang="ja-JP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.</m:t>
                      </m:r>
                      <m:r>
                        <a:rPr lang="en-US" altLang="ja-JP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𝟑𝟓𝟒</m:t>
                      </m:r>
                    </m:oMath>
                  </a14:m>
                  <a:r>
                    <a:rPr lang="en-US" altLang="ja-JP" sz="2000" b="1" dirty="0">
                      <a:solidFill>
                        <a:srgbClr val="FF0000"/>
                      </a:solidFill>
                      <a:ea typeface="メイリオ" panose="020B0604030504040204" pitchFamily="50" charset="-128"/>
                    </a:rPr>
                    <a:t> barn</a:t>
                  </a:r>
                </a:p>
              </p:txBody>
            </p:sp>
          </mc:Choice>
          <mc:Fallback xmlns="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F75A5501-B3BA-384F-8DFF-54EB43F294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05000" y="2583788"/>
                  <a:ext cx="5475723" cy="3862596"/>
                </a:xfrm>
                <a:prstGeom prst="rect">
                  <a:avLst/>
                </a:prstGeom>
                <a:blipFill>
                  <a:blip r:embed="rId6"/>
                  <a:stretch>
                    <a:fillRect l="-1002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四角形: 角を丸くする 8">
              <a:extLst>
                <a:ext uri="{FF2B5EF4-FFF2-40B4-BE49-F238E27FC236}">
                  <a16:creationId xmlns:a16="http://schemas.microsoft.com/office/drawing/2014/main" id="{2B417D84-F2CA-2A9F-2611-58AF01891C85}"/>
                </a:ext>
              </a:extLst>
            </p:cNvPr>
            <p:cNvSpPr/>
            <p:nvPr/>
          </p:nvSpPr>
          <p:spPr>
            <a:xfrm>
              <a:off x="6080790" y="2583788"/>
              <a:ext cx="5875236" cy="3862596"/>
            </a:xfrm>
            <a:prstGeom prst="roundRect">
              <a:avLst/>
            </a:prstGeom>
            <a:noFill/>
            <a:ln w="28575">
              <a:solidFill>
                <a:srgbClr val="1F8CB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B7AA9FA-0D8B-9F33-7787-2DEA046A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172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DF20E-6C18-6DC1-D9A4-7EB8DA969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D078498-CDE3-891A-2FF7-AE5C145E2141}"/>
                  </a:ext>
                </a:extLst>
              </p:cNvPr>
              <p:cNvSpPr txBox="1"/>
              <p:nvPr/>
            </p:nvSpPr>
            <p:spPr>
              <a:xfrm>
                <a:off x="154704" y="224735"/>
                <a:ext cx="11732496" cy="125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As the next step, to test the applicability of the NEGF method 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in the sub-barrier region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, we investigate</a:t>
                </a:r>
                <a:r>
                  <a:rPr lang="en-US" altLang="ja-JP" b="1" dirty="0">
                    <a:ea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𝟐𝟑</m:t>
                        </m:r>
                        <m:r>
                          <a:rPr lang="en-US" altLang="ja-JP" sz="20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</m:sPre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</a:rPr>
                      <m:t>𝜸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ja-JP" sz="2000" b="1">
                        <a:latin typeface="Cambria Math" panose="02040503050406030204" pitchFamily="18" charset="0"/>
                      </a:rPr>
                      <m:t>𝐟𝐢𝐬</m:t>
                    </m:r>
                    <m:r>
                      <a:rPr lang="en-US" altLang="ja-JP" sz="2000" b="1" i="0" smtClean="0">
                        <a:latin typeface="Cambria Math" panose="02040503050406030204" pitchFamily="18" charset="0"/>
                      </a:rPr>
                      <m:t>𝐬𝐢𝐨𝐧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ja-JP" sz="2400" b="1" dirty="0">
                    <a:ea typeface="メイリオ" panose="020B0604030504040204" pitchFamily="50" charset="-128"/>
                  </a:rPr>
                  <a:t> 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reaction</a:t>
                </a:r>
                <a:endParaRPr lang="en-US" altLang="ja-JP" sz="24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D078498-CDE3-891A-2FF7-AE5C145E2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4" y="224735"/>
                <a:ext cx="11732496" cy="1258614"/>
              </a:xfrm>
              <a:prstGeom prst="rect">
                <a:avLst/>
              </a:prstGeom>
              <a:blipFill>
                <a:blip r:embed="rId3"/>
                <a:stretch>
                  <a:fillRect l="-468" b="-582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58379E3-292E-934D-487E-FB3BA52DFE59}"/>
              </a:ext>
            </a:extLst>
          </p:cNvPr>
          <p:cNvGrpSpPr/>
          <p:nvPr/>
        </p:nvGrpSpPr>
        <p:grpSpPr>
          <a:xfrm>
            <a:off x="5821541" y="2865756"/>
            <a:ext cx="6478613" cy="3191273"/>
            <a:chOff x="252783" y="3047660"/>
            <a:chExt cx="7491135" cy="3437209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60D05C29-4063-E7AA-A5D3-B3D7203AC4C0}"/>
                </a:ext>
              </a:extLst>
            </p:cNvPr>
            <p:cNvGrpSpPr/>
            <p:nvPr/>
          </p:nvGrpSpPr>
          <p:grpSpPr>
            <a:xfrm>
              <a:off x="1771819" y="3047660"/>
              <a:ext cx="5177252" cy="3437209"/>
              <a:chOff x="4865907" y="960209"/>
              <a:chExt cx="6275370" cy="4069534"/>
            </a:xfrm>
          </p:grpSpPr>
          <p:pic>
            <p:nvPicPr>
              <p:cNvPr id="20" name="図 19" descr="ランプ, 写真, 探す, 鳥 が含まれている画像&#10;&#10;自動的に生成された説明">
                <a:extLst>
                  <a:ext uri="{FF2B5EF4-FFF2-40B4-BE49-F238E27FC236}">
                    <a16:creationId xmlns:a16="http://schemas.microsoft.com/office/drawing/2014/main" id="{E5B5CE67-CE96-AA1F-E754-3E944BD6BD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96" r="21541" b="36664"/>
              <a:stretch/>
            </p:blipFill>
            <p:spPr>
              <a:xfrm>
                <a:off x="4865907" y="1213859"/>
                <a:ext cx="6275370" cy="3449975"/>
              </a:xfrm>
              <a:prstGeom prst="rect">
                <a:avLst/>
              </a:prstGeom>
            </p:spPr>
          </p:pic>
          <p:cxnSp>
            <p:nvCxnSpPr>
              <p:cNvPr id="11" name="直線矢印コネクタ 10">
                <a:extLst>
                  <a:ext uri="{FF2B5EF4-FFF2-40B4-BE49-F238E27FC236}">
                    <a16:creationId xmlns:a16="http://schemas.microsoft.com/office/drawing/2014/main" id="{F71DEE60-0F33-EF68-7EEC-DCFC509D3F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4425" y="4989250"/>
                <a:ext cx="607939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>
                <a:extLst>
                  <a:ext uri="{FF2B5EF4-FFF2-40B4-BE49-F238E27FC236}">
                    <a16:creationId xmlns:a16="http://schemas.microsoft.com/office/drawing/2014/main" id="{869641F9-B7B7-2004-BDCD-FE39F48271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82006" y="960209"/>
                <a:ext cx="0" cy="40423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テキスト ボックス 12">
                    <a:extLst>
                      <a:ext uri="{FF2B5EF4-FFF2-40B4-BE49-F238E27FC236}">
                        <a16:creationId xmlns:a16="http://schemas.microsoft.com/office/drawing/2014/main" id="{7329555E-CD52-8B7D-DEB3-409BDFA67CC7}"/>
                      </a:ext>
                    </a:extLst>
                  </p:cNvPr>
                  <p:cNvSpPr txBox="1"/>
                  <p:nvPr/>
                </p:nvSpPr>
                <p:spPr>
                  <a:xfrm>
                    <a:off x="6132465" y="4206355"/>
                    <a:ext cx="4030795" cy="8233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>
                      <a:lnSpc>
                        <a:spcPct val="150000"/>
                      </a:lnSpc>
                    </a:pPr>
                    <a14:m>
                      <m:oMath xmlns:m="http://schemas.openxmlformats.org/officeDocument/2006/math">
                        <m:r>
                          <a:rPr lang="en-US" altLang="ja-JP" sz="28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oMath>
                    </a14:m>
                    <a:r>
                      <a:rPr lang="en-US" altLang="ja-JP" sz="2400" b="1" dirty="0">
                        <a:ea typeface="メイリオ" panose="020B0604030504040204" pitchFamily="50" charset="-128"/>
                      </a:rPr>
                      <a:t> : d</a:t>
                    </a:r>
                    <a:r>
                      <a:rPr kumimoji="1" lang="en-US" altLang="ja-JP" sz="2400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rPr>
                      <a:t>eformation </a:t>
                    </a:r>
                    <a:endParaRPr kumimoji="1" lang="ja-JP" altLang="en-US" sz="24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13" name="テキスト ボックス 12">
                    <a:extLst>
                      <a:ext uri="{FF2B5EF4-FFF2-40B4-BE49-F238E27FC236}">
                        <a16:creationId xmlns:a16="http://schemas.microsoft.com/office/drawing/2014/main" id="{7329555E-CD52-8B7D-DEB3-409BDFA67CC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32465" y="4206355"/>
                    <a:ext cx="4030795" cy="82338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6568" b="-15094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42079F53-A907-0EC5-7E2C-EC65D47D69C7}"/>
                </a:ext>
              </a:extLst>
            </p:cNvPr>
            <p:cNvCxnSpPr>
              <a:cxnSpLocks/>
            </p:cNvCxnSpPr>
            <p:nvPr/>
          </p:nvCxnSpPr>
          <p:spPr>
            <a:xfrm>
              <a:off x="3223620" y="4098004"/>
              <a:ext cx="457581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矢印コネクタ 39">
              <a:extLst>
                <a:ext uri="{FF2B5EF4-FFF2-40B4-BE49-F238E27FC236}">
                  <a16:creationId xmlns:a16="http://schemas.microsoft.com/office/drawing/2014/main" id="{8FC7A568-00A7-98AA-72A6-21093890420A}"/>
                </a:ext>
              </a:extLst>
            </p:cNvPr>
            <p:cNvCxnSpPr>
              <a:cxnSpLocks/>
            </p:cNvCxnSpPr>
            <p:nvPr/>
          </p:nvCxnSpPr>
          <p:spPr>
            <a:xfrm>
              <a:off x="3854617" y="4095716"/>
              <a:ext cx="286619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91448432-611F-C82F-6F2E-F3EC35C6B309}"/>
                </a:ext>
              </a:extLst>
            </p:cNvPr>
            <p:cNvGrpSpPr/>
            <p:nvPr/>
          </p:nvGrpSpPr>
          <p:grpSpPr>
            <a:xfrm>
              <a:off x="3223620" y="4591289"/>
              <a:ext cx="457581" cy="93750"/>
              <a:chOff x="4914551" y="4278376"/>
              <a:chExt cx="457581" cy="93750"/>
            </a:xfrm>
          </p:grpSpPr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CD57FC33-EC0C-22FE-E441-5127796B0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372126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D48B398F-E41F-0F78-F063-8A4D265CE5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333367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95FB68AE-F1A9-FF69-66A5-4BFD52A585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297934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FD8CDA2F-7351-6347-F382-B24A9F177A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288028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>
                <a:extLst>
                  <a:ext uri="{FF2B5EF4-FFF2-40B4-BE49-F238E27FC236}">
                    <a16:creationId xmlns:a16="http://schemas.microsoft.com/office/drawing/2014/main" id="{4CFC1560-C0BA-021A-98BE-A30E0161D4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278376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矢印コネクタ 56">
              <a:extLst>
                <a:ext uri="{FF2B5EF4-FFF2-40B4-BE49-F238E27FC236}">
                  <a16:creationId xmlns:a16="http://schemas.microsoft.com/office/drawing/2014/main" id="{AA3974E0-FE19-09A3-CD5F-692D80DFEF93}"/>
                </a:ext>
              </a:extLst>
            </p:cNvPr>
            <p:cNvCxnSpPr>
              <a:cxnSpLocks/>
            </p:cNvCxnSpPr>
            <p:nvPr/>
          </p:nvCxnSpPr>
          <p:spPr>
            <a:xfrm>
              <a:off x="3854617" y="4631087"/>
              <a:ext cx="2866198" cy="0"/>
            </a:xfrm>
            <a:prstGeom prst="straightConnector1">
              <a:avLst/>
            </a:prstGeom>
            <a:ln w="38100">
              <a:solidFill>
                <a:schemeClr val="accent6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AA4DBB8-3ECF-6851-5F05-AA55004E5F7F}"/>
                </a:ext>
              </a:extLst>
            </p:cNvPr>
            <p:cNvSpPr txBox="1"/>
            <p:nvPr/>
          </p:nvSpPr>
          <p:spPr>
            <a:xfrm>
              <a:off x="5435108" y="4563586"/>
              <a:ext cx="2308810" cy="594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endParaRPr kumimoji="1" lang="ja-JP" altLang="en-US" sz="2400" b="1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669D5A7B-BC0B-2480-1190-51DACB971803}"/>
                </a:ext>
              </a:extLst>
            </p:cNvPr>
            <p:cNvCxnSpPr>
              <a:cxnSpLocks/>
            </p:cNvCxnSpPr>
            <p:nvPr/>
          </p:nvCxnSpPr>
          <p:spPr>
            <a:xfrm>
              <a:off x="5359376" y="4302939"/>
              <a:ext cx="0" cy="969359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テキスト ボックス 57">
                  <a:extLst>
                    <a:ext uri="{FF2B5EF4-FFF2-40B4-BE49-F238E27FC236}">
                      <a16:creationId xmlns:a16="http://schemas.microsoft.com/office/drawing/2014/main" id="{65E72326-5EA6-8449-BF9C-2FBA9E715449}"/>
                    </a:ext>
                  </a:extLst>
                </p:cNvPr>
                <p:cNvSpPr txBox="1"/>
                <p:nvPr/>
              </p:nvSpPr>
              <p:spPr>
                <a:xfrm>
                  <a:off x="252783" y="3575046"/>
                  <a:ext cx="1453155" cy="7278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ja-JP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altLang="ja-JP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4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𝟐𝟑𝟓</m:t>
                            </m:r>
                          </m:sup>
                          <m:e>
                            <m:r>
                              <a:rPr lang="en-US" altLang="ja-JP" sz="24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</m:sPre>
                      </m:oMath>
                    </m:oMathPara>
                  </a14:m>
                  <a:endParaRPr kumimoji="1" lang="ja-JP" altLang="en-US" sz="2400" b="1" dirty="0">
                    <a:solidFill>
                      <a:srgbClr val="FF0000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58" name="テキスト ボックス 57">
                  <a:extLst>
                    <a:ext uri="{FF2B5EF4-FFF2-40B4-BE49-F238E27FC236}">
                      <a16:creationId xmlns:a16="http://schemas.microsoft.com/office/drawing/2014/main" id="{65E72326-5EA6-8449-BF9C-2FBA9E7154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783" y="3575046"/>
                  <a:ext cx="1453155" cy="727892"/>
                </a:xfrm>
                <a:prstGeom prst="rect">
                  <a:avLst/>
                </a:prstGeom>
                <a:blipFill>
                  <a:blip r:embed="rId7"/>
                  <a:stretch>
                    <a:fillRect r="-971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テキスト ボックス 58">
                  <a:extLst>
                    <a:ext uri="{FF2B5EF4-FFF2-40B4-BE49-F238E27FC236}">
                      <a16:creationId xmlns:a16="http://schemas.microsoft.com/office/drawing/2014/main" id="{460B09F0-EB41-64EE-4673-9D8C21F46DCA}"/>
                    </a:ext>
                  </a:extLst>
                </p:cNvPr>
                <p:cNvSpPr txBox="1"/>
                <p:nvPr/>
              </p:nvSpPr>
              <p:spPr>
                <a:xfrm>
                  <a:off x="253855" y="4271697"/>
                  <a:ext cx="1440331" cy="7196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𝜸</m:t>
                        </m:r>
                        <m:r>
                          <a:rPr lang="en-US" altLang="ja-JP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altLang="ja-JP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400" b="1" i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𝟐𝟑</m:t>
                            </m:r>
                            <m:r>
                              <a:rPr lang="en-US" altLang="ja-JP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  <m:e>
                            <m:r>
                              <a:rPr lang="en-US" altLang="ja-JP" sz="2400" b="1" i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</m:sPre>
                      </m:oMath>
                    </m:oMathPara>
                  </a14:m>
                  <a:endParaRPr kumimoji="1" lang="ja-JP" altLang="en-US" sz="2400" b="1" dirty="0">
                    <a:solidFill>
                      <a:schemeClr val="accent6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59" name="テキスト ボックス 58">
                  <a:extLst>
                    <a:ext uri="{FF2B5EF4-FFF2-40B4-BE49-F238E27FC236}">
                      <a16:creationId xmlns:a16="http://schemas.microsoft.com/office/drawing/2014/main" id="{460B09F0-EB41-64EE-4673-9D8C21F46D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855" y="4271697"/>
                  <a:ext cx="1440331" cy="719621"/>
                </a:xfrm>
                <a:prstGeom prst="rect">
                  <a:avLst/>
                </a:prstGeom>
                <a:blipFill>
                  <a:blip r:embed="rId8"/>
                  <a:stretch>
                    <a:fillRect r="-980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53B4C44-114E-F6BF-4455-7F5B9F55EBC5}"/>
              </a:ext>
            </a:extLst>
          </p:cNvPr>
          <p:cNvSpPr/>
          <p:nvPr/>
        </p:nvSpPr>
        <p:spPr>
          <a:xfrm>
            <a:off x="10326353" y="4392717"/>
            <a:ext cx="1445100" cy="39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ea typeface="メイリオ" panose="020B0604030504040204" pitchFamily="50" charset="-128"/>
              </a:rPr>
              <a:t>barrier</a:t>
            </a:r>
            <a:endParaRPr lang="ja-JP" altLang="en-US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pic>
        <p:nvPicPr>
          <p:cNvPr id="5" name="図 4" descr="グラフ, 折れ線グラフ, 箱ひげ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351924F-53A4-D020-A048-07A7BF7618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04" y="2365203"/>
            <a:ext cx="5342373" cy="399920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990D5-1328-215C-6758-3EF8AF2C7D5E}"/>
              </a:ext>
            </a:extLst>
          </p:cNvPr>
          <p:cNvSpPr txBox="1"/>
          <p:nvPr/>
        </p:nvSpPr>
        <p:spPr>
          <a:xfrm>
            <a:off x="154704" y="6336560"/>
            <a:ext cx="6532052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dirty="0">
                <a:solidFill>
                  <a:schemeClr val="tx1"/>
                </a:solidFill>
                <a:ea typeface="メイリオ" panose="020B0604030504040204" pitchFamily="50" charset="-128"/>
              </a:rPr>
              <a:t>K. Uzawa and K. Hagino, </a:t>
            </a:r>
            <a:r>
              <a:rPr lang="en-US" altLang="ja-JP" dirty="0">
                <a:ea typeface="メイリオ" panose="020B0604030504040204" pitchFamily="50" charset="-128"/>
              </a:rPr>
              <a:t>PRC 112, 014326</a:t>
            </a:r>
            <a:r>
              <a:rPr lang="ja-JP" altLang="en-US" dirty="0">
                <a:ea typeface="メイリオ" panose="020B0604030504040204" pitchFamily="50" charset="-128"/>
              </a:rPr>
              <a:t> </a:t>
            </a:r>
            <a:r>
              <a:rPr lang="en-US" altLang="ja-JP" dirty="0">
                <a:ea typeface="メイリオ" panose="020B0604030504040204" pitchFamily="50" charset="-128"/>
              </a:rPr>
              <a:t>(2025).</a:t>
            </a:r>
            <a:endParaRPr kumimoji="1" lang="ja-JP" altLang="en-US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8C8FAEDF-A70D-8DF0-783F-E681F81F18A8}"/>
                  </a:ext>
                </a:extLst>
              </p:cNvPr>
              <p:cNvSpPr txBox="1"/>
              <p:nvPr/>
            </p:nvSpPr>
            <p:spPr>
              <a:xfrm>
                <a:off x="2944598" y="2692550"/>
                <a:ext cx="1720645" cy="62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  <m:e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000" b="1">
                          <a:latin typeface="Cambria Math" panose="02040503050406030204" pitchFamily="18" charset="0"/>
                        </a:rPr>
                        <m:t>𝐟𝐢𝐬𝐬𝐢𝐨𝐧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ja-JP" altLang="en-US" sz="24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8C8FAEDF-A70D-8DF0-783F-E681F81F1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598" y="2692550"/>
                <a:ext cx="1720645" cy="621902"/>
              </a:xfrm>
              <a:prstGeom prst="rect">
                <a:avLst/>
              </a:prstGeom>
              <a:blipFill>
                <a:blip r:embed="rId10"/>
                <a:stretch>
                  <a:fillRect r="-99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2021778-008B-26EC-CFA0-7F467267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6334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C3DFF-4435-1FFA-C3EA-6644A7F63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C079B83-2BBA-E756-42D6-DD2BFD1FAF0C}"/>
                  </a:ext>
                </a:extLst>
              </p:cNvPr>
              <p:cNvSpPr txBox="1"/>
              <p:nvPr/>
            </p:nvSpPr>
            <p:spPr>
              <a:xfrm>
                <a:off x="180315" y="244864"/>
                <a:ext cx="10188247" cy="580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2800" b="1" u="sng" dirty="0">
                    <a:cs typeface="Segoe UI" panose="020B0502040204020203" pitchFamily="34" charset="0"/>
                  </a:rPr>
                  <a:t>Application to Photo Induced Fission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2800" b="1" i="1" u="sng"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sz="2800" b="1" u="sng"/>
                          <m:t>𝟐𝟑</m:t>
                        </m:r>
                        <m:r>
                          <a:rPr lang="en-US" altLang="ja-JP" sz="2800" b="1" i="1" u="sng" smtClean="0"/>
                          <m:t>𝟔</m:t>
                        </m:r>
                      </m:sup>
                      <m:e>
                        <m:r>
                          <a:rPr lang="en-US" altLang="ja-JP" sz="2800" b="1" u="sng"/>
                          <m:t>𝐔</m:t>
                        </m:r>
                      </m:e>
                    </m:sPre>
                    <m:r>
                      <a:rPr lang="en-US" altLang="ja-JP" sz="2800" b="1" i="1" u="sng"/>
                      <m:t>(</m:t>
                    </m:r>
                    <m:r>
                      <a:rPr lang="en-US" altLang="ja-JP" sz="2800" b="1" i="1" u="sng" smtClean="0"/>
                      <m:t>𝜸</m:t>
                    </m:r>
                    <m:r>
                      <a:rPr lang="en-US" altLang="ja-JP" sz="2800" b="1" i="1" u="sng"/>
                      <m:t>,</m:t>
                    </m:r>
                    <m:r>
                      <a:rPr lang="en-US" altLang="ja-JP" sz="2800" b="1" i="1" u="sng"/>
                      <m:t>𝒇</m:t>
                    </m:r>
                    <m:r>
                      <a:rPr lang="en-US" altLang="ja-JP" sz="2800" b="1" i="1" u="sng"/>
                      <m:t>)</m:t>
                    </m:r>
                  </m:oMath>
                </a14:m>
                <a:endParaRPr lang="ja-JP" altLang="en-US" sz="2800" b="1" u="sng" dirty="0"/>
              </a:p>
            </p:txBody>
          </p:sp>
        </mc:Choice>
        <mc:Fallback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CC079B83-2BBA-E756-42D6-DD2BFD1FAF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5" y="244864"/>
                <a:ext cx="10188247" cy="580223"/>
              </a:xfrm>
              <a:prstGeom prst="rect">
                <a:avLst/>
              </a:prstGeom>
              <a:blipFill>
                <a:blip r:embed="rId3"/>
                <a:stretch>
                  <a:fillRect l="-1257" t="-9474" b="-20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393757E-08B4-7202-2BA7-868D5112EE2C}"/>
              </a:ext>
            </a:extLst>
          </p:cNvPr>
          <p:cNvSpPr/>
          <p:nvPr/>
        </p:nvSpPr>
        <p:spPr>
          <a:xfrm>
            <a:off x="267905" y="1135449"/>
            <a:ext cx="8947116" cy="1314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ja-JP" sz="24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15D7A14B-6CEB-A8E5-2144-4C310B8C507C}"/>
                  </a:ext>
                </a:extLst>
              </p:cNvPr>
              <p:cNvSpPr txBox="1"/>
              <p:nvPr/>
            </p:nvSpPr>
            <p:spPr>
              <a:xfrm>
                <a:off x="1467194" y="2864569"/>
                <a:ext cx="50839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 </m:t>
                        </m:r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b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𝟐𝟎</m:t>
                        </m:r>
                      </m:sub>
                    </m:sSub>
                    <m:r>
                      <m:rPr>
                        <m:lit/>
                      </m:rP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−</m:t>
                    </m:r>
                    <m:sSub>
                      <m:sSubPr>
                        <m:ctrlP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b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𝟑𝟎</m:t>
                        </m:r>
                      </m:sub>
                    </m:sSub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</m:oMath>
                </a14:m>
                <a:r>
                  <a:rPr lang="en-US" altLang="ja-JP" sz="2400" b="1" dirty="0">
                    <a:ea typeface="メイリオ" panose="020B0604030504040204" pitchFamily="50" charset="-128"/>
                  </a:rPr>
                  <a:t>potential</a:t>
                </a:r>
                <a:endParaRPr kumimoji="1" lang="ja-JP" altLang="en-US" sz="24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15D7A14B-6CEB-A8E5-2144-4C310B8C5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194" y="2864569"/>
                <a:ext cx="5083951" cy="461665"/>
              </a:xfrm>
              <a:prstGeom prst="rect">
                <a:avLst/>
              </a:prstGeom>
              <a:blipFill>
                <a:blip r:embed="rId4"/>
                <a:stretch>
                  <a:fillRect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446C369-FBC1-C25D-73CF-A8319AB8DBB3}"/>
              </a:ext>
            </a:extLst>
          </p:cNvPr>
          <p:cNvSpPr txBox="1"/>
          <p:nvPr/>
        </p:nvSpPr>
        <p:spPr>
          <a:xfrm>
            <a:off x="1114724" y="5646732"/>
            <a:ext cx="2218253" cy="539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kumimoji="1" lang="ja-JP" altLang="en-US" sz="2800" b="1" dirty="0"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0393EBA8-0D8B-6F1B-FFBB-17F25A076140}"/>
                  </a:ext>
                </a:extLst>
              </p:cNvPr>
              <p:cNvSpPr/>
              <p:nvPr/>
            </p:nvSpPr>
            <p:spPr>
              <a:xfrm>
                <a:off x="151731" y="1135449"/>
                <a:ext cx="11238971" cy="14038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Static mean-field calculation for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sz="2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𝟐𝟑𝟔</m:t>
                        </m:r>
                      </m:sup>
                      <m:e>
                        <m:r>
                          <a:rPr lang="en-US" altLang="ja-JP" sz="2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</m:sPre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⇒ </a:t>
                </a: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potential energy and fission path are obtained with </a:t>
                </a:r>
                <a:r>
                  <a:rPr lang="en-US" altLang="ja-JP" sz="2000" b="1" dirty="0" err="1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SkyAx</a:t>
                </a: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code</a:t>
                </a: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 (UNEDF1 </a:t>
                </a:r>
                <a:r>
                  <a:rPr lang="en-US" altLang="ja-JP" sz="2000" b="1" dirty="0" err="1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Skyrme</a:t>
                </a: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functional is applied)</a:t>
                </a:r>
              </a:p>
            </p:txBody>
          </p:sp>
        </mc:Choice>
        <mc:Fallback xmlns=""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0393EBA8-0D8B-6F1B-FFBB-17F25A0761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31" y="1135449"/>
                <a:ext cx="11238971" cy="1403871"/>
              </a:xfrm>
              <a:prstGeom prst="rect">
                <a:avLst/>
              </a:prstGeom>
              <a:blipFill>
                <a:blip r:embed="rId5"/>
                <a:stretch>
                  <a:fillRect l="-597" b="-90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C3D2625-D687-0FAA-C983-433CEFC26746}"/>
              </a:ext>
            </a:extLst>
          </p:cNvPr>
          <p:cNvSpPr txBox="1"/>
          <p:nvPr/>
        </p:nvSpPr>
        <p:spPr>
          <a:xfrm>
            <a:off x="8033307" y="6802683"/>
            <a:ext cx="2218253" cy="539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kumimoji="1" lang="ja-JP" altLang="en-US" sz="2800" b="1" dirty="0"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4BADF1E-C669-E6E4-7D97-FDC0678FC7A6}"/>
              </a:ext>
            </a:extLst>
          </p:cNvPr>
          <p:cNvSpPr txBox="1"/>
          <p:nvPr/>
        </p:nvSpPr>
        <p:spPr>
          <a:xfrm>
            <a:off x="10140449" y="6802683"/>
            <a:ext cx="2218253" cy="539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altLang="ja-JP" sz="2800" b="1" dirty="0">
              <a:ea typeface="メイリオ" panose="020B0604030504040204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FE57976-52A6-E169-5AA4-78BCBD1C7F4D}"/>
              </a:ext>
            </a:extLst>
          </p:cNvPr>
          <p:cNvSpPr/>
          <p:nvPr/>
        </p:nvSpPr>
        <p:spPr>
          <a:xfrm>
            <a:off x="6551145" y="2641083"/>
            <a:ext cx="6357119" cy="1403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b="1" dirty="0">
                <a:solidFill>
                  <a:srgbClr val="FF0000"/>
                </a:solidFill>
                <a:ea typeface="メイリオ" panose="020B0604030504040204" pitchFamily="50" charset="-128"/>
              </a:rPr>
              <a:t>particle-hole</a:t>
            </a:r>
            <a:r>
              <a:rPr lang="en-US" altLang="ja-JP" sz="2000" b="1" dirty="0">
                <a:ea typeface="メイリオ" panose="020B0604030504040204" pitchFamily="50" charset="-128"/>
              </a:rPr>
              <a:t> </a:t>
            </a:r>
            <a:r>
              <a:rPr lang="en-US" altLang="ja-JP" sz="2000" b="1" dirty="0">
                <a:solidFill>
                  <a:srgbClr val="F11C17"/>
                </a:solidFill>
                <a:ea typeface="メイリオ" panose="020B0604030504040204" pitchFamily="50" charset="-128"/>
              </a:rPr>
              <a:t>excited states </a:t>
            </a:r>
            <a:br>
              <a:rPr lang="en-US" altLang="ja-JP" sz="2000" b="1" dirty="0">
                <a:solidFill>
                  <a:srgbClr val="F11C17"/>
                </a:solidFill>
                <a:ea typeface="メイリオ" panose="020B0604030504040204" pitchFamily="50" charset="-128"/>
              </a:rPr>
            </a:b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above</a:t>
            </a:r>
            <a:r>
              <a:rPr lang="en-US" altLang="ja-JP" sz="2000" b="1" dirty="0">
                <a:solidFill>
                  <a:srgbClr val="F11C17"/>
                </a:solidFill>
                <a:ea typeface="メイリオ" panose="020B0604030504040204" pitchFamily="50" charset="-128"/>
              </a:rPr>
              <a:t> </a:t>
            </a:r>
            <a:r>
              <a:rPr lang="en-US" altLang="ja-JP" sz="2000" b="1" dirty="0">
                <a:solidFill>
                  <a:srgbClr val="0070C0"/>
                </a:solidFill>
                <a:ea typeface="メイリオ" panose="020B0604030504040204" pitchFamily="50" charset="-128"/>
              </a:rPr>
              <a:t>the fission barrier</a:t>
            </a:r>
            <a:br>
              <a:rPr lang="en-US" altLang="ja-JP" sz="2400" b="1" dirty="0">
                <a:solidFill>
                  <a:srgbClr val="F11C17"/>
                </a:solidFill>
                <a:ea typeface="メイリオ" panose="020B0604030504040204" pitchFamily="50" charset="-128"/>
              </a:rPr>
            </a:br>
            <a:endParaRPr lang="en-US" altLang="ja-JP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pic>
        <p:nvPicPr>
          <p:cNvPr id="3" name="図 2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48819BA6-3664-4202-9A12-B09D5B83D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38" y="3326234"/>
            <a:ext cx="3918809" cy="3531766"/>
          </a:xfrm>
          <a:prstGeom prst="rect">
            <a:avLst/>
          </a:prstGeom>
        </p:spPr>
      </p:pic>
      <p:sp>
        <p:nvSpPr>
          <p:cNvPr id="6" name="矢印: 下 5">
            <a:extLst>
              <a:ext uri="{FF2B5EF4-FFF2-40B4-BE49-F238E27FC236}">
                <a16:creationId xmlns:a16="http://schemas.microsoft.com/office/drawing/2014/main" id="{AE84EAA8-C011-4348-A5A3-18C5BE533FE7}"/>
              </a:ext>
            </a:extLst>
          </p:cNvPr>
          <p:cNvSpPr/>
          <p:nvPr/>
        </p:nvSpPr>
        <p:spPr>
          <a:xfrm rot="16200000">
            <a:off x="5992011" y="4303420"/>
            <a:ext cx="553852" cy="99544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1F8CB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7B8931FC-8B0F-D8DC-22BC-43BAF537BEC0}"/>
              </a:ext>
            </a:extLst>
          </p:cNvPr>
          <p:cNvGrpSpPr/>
          <p:nvPr/>
        </p:nvGrpSpPr>
        <p:grpSpPr>
          <a:xfrm>
            <a:off x="7481752" y="3559091"/>
            <a:ext cx="4315037" cy="3230590"/>
            <a:chOff x="7547128" y="0"/>
            <a:chExt cx="4315037" cy="3230590"/>
          </a:xfrm>
        </p:grpSpPr>
        <p:pic>
          <p:nvPicPr>
            <p:cNvPr id="19" name="図 18" descr="グラフ, 折れ線グラフ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65C07985-A50B-B31C-2215-4A2A3F35D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7128" y="0"/>
              <a:ext cx="4315037" cy="3230590"/>
            </a:xfrm>
            <a:prstGeom prst="rect">
              <a:avLst/>
            </a:prstGeom>
          </p:spPr>
        </p:pic>
        <p:pic>
          <p:nvPicPr>
            <p:cNvPr id="20" name="図 19" descr="グラフ, ヒストグラム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A412D31B-0E14-C077-348B-5A742FE8A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70" t="76946" r="10781" b="12205"/>
            <a:stretch>
              <a:fillRect/>
            </a:stretch>
          </p:blipFill>
          <p:spPr>
            <a:xfrm>
              <a:off x="9795081" y="2428178"/>
              <a:ext cx="1883775" cy="393539"/>
            </a:xfrm>
            <a:prstGeom prst="rect">
              <a:avLst/>
            </a:prstGeom>
          </p:spPr>
        </p:pic>
      </p:grp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A29B05D-F611-10D9-4BA7-9C29A78D7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344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241F5-50D7-5687-140B-848342CDE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85D3215-2C7C-618E-FEEF-480E969A38DD}"/>
              </a:ext>
            </a:extLst>
          </p:cNvPr>
          <p:cNvGrpSpPr/>
          <p:nvPr/>
        </p:nvGrpSpPr>
        <p:grpSpPr>
          <a:xfrm>
            <a:off x="8186448" y="280261"/>
            <a:ext cx="3647692" cy="2677350"/>
            <a:chOff x="7547128" y="0"/>
            <a:chExt cx="4315037" cy="3230590"/>
          </a:xfrm>
        </p:grpSpPr>
        <p:pic>
          <p:nvPicPr>
            <p:cNvPr id="12" name="図 11" descr="グラフ, 折れ線グラフ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58689F4A-5AE6-9801-6156-4D912EFFF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7128" y="0"/>
              <a:ext cx="4315037" cy="3230590"/>
            </a:xfrm>
            <a:prstGeom prst="rect">
              <a:avLst/>
            </a:prstGeom>
          </p:spPr>
        </p:pic>
        <p:pic>
          <p:nvPicPr>
            <p:cNvPr id="7" name="図 6" descr="グラフ, ヒストグラム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A208033-F4DA-A942-F5D5-B20A0E0F3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70" t="76946" r="10781" b="12205"/>
            <a:stretch>
              <a:fillRect/>
            </a:stretch>
          </p:blipFill>
          <p:spPr>
            <a:xfrm>
              <a:off x="9795081" y="2428178"/>
              <a:ext cx="1883775" cy="393539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B65745C7-75C1-CEE5-2D3A-946A82C590A8}"/>
                  </a:ext>
                </a:extLst>
              </p:cNvPr>
              <p:cNvSpPr/>
              <p:nvPr/>
            </p:nvSpPr>
            <p:spPr>
              <a:xfrm>
                <a:off x="529808" y="1428977"/>
                <a:ext cx="3977833" cy="1203973"/>
              </a:xfrm>
              <a:prstGeom prst="rect">
                <a:avLst/>
              </a:prstGeom>
              <a:solidFill>
                <a:srgbClr val="009999">
                  <a:alpha val="1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𝑯</m:t>
                        </m:r>
                      </m:e>
                      <m:sub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𝒊𝒋</m:t>
                        </m:r>
                      </m:sub>
                    </m:sSub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=⟨</m:t>
                    </m:r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</m:sub>
                    </m:sSub>
                    <m:d>
                      <m:dPr>
                        <m:begChr m:val="|"/>
                        <m:endChr m:val="|"/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𝑯</m:t>
                        </m:r>
                      </m:e>
                    </m:d>
                    <m:sSup>
                      <m:sSup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p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</m:t>
                    </m:r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𝑵</m:t>
                        </m:r>
                      </m:e>
                      <m:sub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𝒊𝒋</m:t>
                        </m:r>
                      </m:sub>
                    </m:sSub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=⟨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</m:sub>
                    </m:sSub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|</m:t>
                    </m:r>
                    <m:sSup>
                      <m:sSup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p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</m:t>
                    </m:r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</a:p>
            </p:txBody>
          </p:sp>
        </mc:Choice>
        <mc:Fallback xmlns=""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B65745C7-75C1-CEE5-2D3A-946A82C590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08" y="1428977"/>
                <a:ext cx="3977833" cy="1203973"/>
              </a:xfrm>
              <a:prstGeom prst="rect">
                <a:avLst/>
              </a:prstGeom>
              <a:blipFill>
                <a:blip r:embed="rId5"/>
                <a:stretch>
                  <a:fillRect b="-70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A8E179-DD0C-F77C-59C1-71B58A7C2682}"/>
              </a:ext>
            </a:extLst>
          </p:cNvPr>
          <p:cNvSpPr txBox="1"/>
          <p:nvPr/>
        </p:nvSpPr>
        <p:spPr>
          <a:xfrm>
            <a:off x="180315" y="244864"/>
            <a:ext cx="1018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solidFill>
                  <a:schemeClr val="tx1"/>
                </a:solidFill>
                <a:cs typeface="Segoe UI" panose="020B0502040204020203" pitchFamily="34" charset="0"/>
              </a:rPr>
              <a:t>GCM Kernels</a:t>
            </a:r>
            <a:endParaRPr kumimoji="1" lang="ja-JP" altLang="en-US" sz="2800" b="1" u="sng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AC4D5743-DC4A-D223-D66D-23FAEE8EB5C1}"/>
                  </a:ext>
                </a:extLst>
              </p:cNvPr>
              <p:cNvSpPr txBox="1"/>
              <p:nvPr/>
            </p:nvSpPr>
            <p:spPr>
              <a:xfrm>
                <a:off x="192603" y="659595"/>
                <a:ext cx="12186658" cy="1228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Calculate GCM kernels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𝑵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with basis</a:t>
                </a:r>
                <a14:m>
                  <m:oMath xmlns:m="http://schemas.openxmlformats.org/officeDocument/2006/math">
                    <m:r>
                      <a:rPr lang="en-US" altLang="ja-JP" sz="2000" b="1" i="1" dirty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  <m:d>
                      <m:dPr>
                        <m:begChr m:val="|"/>
                        <m:endChr m:val="⟩"/>
                        <m:ctrlP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 </m:t>
                        </m:r>
                        <m:sSub>
                          <m:sSubPr>
                            <m:ctrlPr>
                              <a:rPr lang="en-US" altLang="ja-JP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𝑬</m:t>
                            </m:r>
                          </m:e>
                          <m:sub>
                            <m:r>
                              <a:rPr lang="en-US" altLang="ja-JP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𝝁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AC4D5743-DC4A-D223-D66D-23FAEE8EB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03" y="659595"/>
                <a:ext cx="12186658" cy="1228926"/>
              </a:xfrm>
              <a:prstGeom prst="rect">
                <a:avLst/>
              </a:prstGeom>
              <a:blipFill>
                <a:blip r:embed="rId6"/>
                <a:stretch>
                  <a:fillRect l="-4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72DB8EBB-ED41-C333-42FE-5F62EE0D262D}"/>
                  </a:ext>
                </a:extLst>
              </p:cNvPr>
              <p:cNvSpPr txBox="1"/>
              <p:nvPr/>
            </p:nvSpPr>
            <p:spPr>
              <a:xfrm>
                <a:off x="192603" y="2632950"/>
                <a:ext cx="11883783" cy="1290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𝑵</m:t>
                        </m:r>
                      </m:e>
                      <m:sub>
                        <m: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is approximated as (</a:t>
                </a:r>
                <a:r>
                  <a:rPr lang="en-US" altLang="ja-JP" sz="16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cf</a:t>
                </a:r>
                <a:r>
                  <a:rPr lang="en-US" altLang="ja-JP" sz="1600" b="1" dirty="0">
                    <a:ea typeface="メイリオ" panose="020B0604030504040204" pitchFamily="50" charset="-128"/>
                  </a:rPr>
                  <a:t>. G. F. Bertsch and K. Hagino, PRC 107, 044615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)</a:t>
                </a: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⟨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|</m:t>
                    </m:r>
                    <m:sSup>
                      <m:sSup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p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⟩=⟨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|</m:t>
                    </m:r>
                    <m:sSup>
                      <m:sSup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p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</m:t>
                    </m:r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𝜹</m:t>
                        </m:r>
                      </m:e>
                      <m:sub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</m:t>
                        </m:r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     (</a:t>
                </a:r>
                <a14:m>
                  <m:oMath xmlns:m="http://schemas.openxmlformats.org/officeDocument/2006/math">
                    <m:r>
                      <a:rPr lang="en-US" altLang="ja-JP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𝝁</m:t>
                    </m:r>
                    <m:r>
                      <a:rPr lang="en-US" altLang="ja-JP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r>
                      <a:rPr lang="en-US" altLang="ja-JP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𝝁</m:t>
                    </m:r>
                    <m:r>
                      <a:rPr lang="en-US" altLang="ja-JP" sz="2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′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means the same configuration)</a:t>
                </a:r>
                <a:endParaRPr lang="en-US" altLang="ja-JP" sz="20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72DB8EBB-ED41-C333-42FE-5F62EE0D2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03" y="2632950"/>
                <a:ext cx="11883783" cy="1290803"/>
              </a:xfrm>
              <a:prstGeom prst="rect">
                <a:avLst/>
              </a:prstGeom>
              <a:blipFill>
                <a:blip r:embed="rId7"/>
                <a:stretch>
                  <a:fillRect l="-462" b="-42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9A454D-401B-55B2-44C6-777AB98BB43F}"/>
              </a:ext>
            </a:extLst>
          </p:cNvPr>
          <p:cNvSpPr/>
          <p:nvPr/>
        </p:nvSpPr>
        <p:spPr>
          <a:xfrm>
            <a:off x="529808" y="3293843"/>
            <a:ext cx="3977833" cy="689830"/>
          </a:xfrm>
          <a:prstGeom prst="rect">
            <a:avLst/>
          </a:prstGeom>
          <a:solidFill>
            <a:srgbClr val="00999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ja-JP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D25468DB-E6E6-5BCA-A3B4-B293B4370F7D}"/>
                  </a:ext>
                </a:extLst>
              </p:cNvPr>
              <p:cNvSpPr txBox="1"/>
              <p:nvPr/>
            </p:nvSpPr>
            <p:spPr>
              <a:xfrm>
                <a:off x="154108" y="4066971"/>
                <a:ext cx="11883783" cy="2485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𝑯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𝒊𝒋</m:t>
                        </m:r>
                      </m:sub>
                    </m:sSub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, the following residual interactions are applied 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1. monopole pairing interaction: 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2. random interaction: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3. diabatic interaction:</a:t>
                </a:r>
              </a:p>
            </p:txBody>
          </p:sp>
        </mc:Choice>
        <mc:Fallback xmlns="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D25468DB-E6E6-5BCA-A3B4-B293B4370F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08" y="4066971"/>
                <a:ext cx="11883783" cy="2485680"/>
              </a:xfrm>
              <a:prstGeom prst="rect">
                <a:avLst/>
              </a:prstGeom>
              <a:blipFill>
                <a:blip r:embed="rId8"/>
                <a:stretch>
                  <a:fillRect l="-462" b="-343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376C152E-CBCF-FE06-2241-3DEFBDB420F1}"/>
              </a:ext>
            </a:extLst>
          </p:cNvPr>
          <p:cNvGrpSpPr/>
          <p:nvPr/>
        </p:nvGrpSpPr>
        <p:grpSpPr>
          <a:xfrm>
            <a:off x="5174653" y="4880761"/>
            <a:ext cx="7056436" cy="1883803"/>
            <a:chOff x="5174653" y="4880761"/>
            <a:chExt cx="7056436" cy="1883803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D62CCC4B-F299-7857-0282-7B9417380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192" y="4880761"/>
              <a:ext cx="2974633" cy="828845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D38E4437-96BC-723A-62E7-163F8119FD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07"/>
            <a:stretch>
              <a:fillRect/>
            </a:stretch>
          </p:blipFill>
          <p:spPr>
            <a:xfrm>
              <a:off x="5174653" y="5583220"/>
              <a:ext cx="3382869" cy="596643"/>
            </a:xfrm>
            <a:prstGeom prst="rect">
              <a:avLst/>
            </a:prstGeom>
          </p:spPr>
        </p:pic>
        <p:grpSp>
          <p:nvGrpSpPr>
            <p:cNvPr id="44" name="グループ化 43">
              <a:extLst>
                <a:ext uri="{FF2B5EF4-FFF2-40B4-BE49-F238E27FC236}">
                  <a16:creationId xmlns:a16="http://schemas.microsoft.com/office/drawing/2014/main" id="{674CBB82-FEC3-61C8-A662-6039472B645D}"/>
                </a:ext>
              </a:extLst>
            </p:cNvPr>
            <p:cNvGrpSpPr/>
            <p:nvPr/>
          </p:nvGrpSpPr>
          <p:grpSpPr>
            <a:xfrm>
              <a:off x="5304261" y="6036555"/>
              <a:ext cx="6887739" cy="728009"/>
              <a:chOff x="4348195" y="5747219"/>
              <a:chExt cx="6887739" cy="728009"/>
            </a:xfrm>
          </p:grpSpPr>
          <p:pic>
            <p:nvPicPr>
              <p:cNvPr id="45" name="図 44">
                <a:extLst>
                  <a:ext uri="{FF2B5EF4-FFF2-40B4-BE49-F238E27FC236}">
                    <a16:creationId xmlns:a16="http://schemas.microsoft.com/office/drawing/2014/main" id="{6E4AC25C-F296-E8EA-E196-15644B3A61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4460"/>
              <a:stretch>
                <a:fillRect/>
              </a:stretch>
            </p:blipFill>
            <p:spPr>
              <a:xfrm>
                <a:off x="4348195" y="5747219"/>
                <a:ext cx="4630093" cy="728009"/>
              </a:xfrm>
              <a:prstGeom prst="rect">
                <a:avLst/>
              </a:prstGeom>
            </p:spPr>
          </p:pic>
          <p:pic>
            <p:nvPicPr>
              <p:cNvPr id="46" name="図 45">
                <a:extLst>
                  <a:ext uri="{FF2B5EF4-FFF2-40B4-BE49-F238E27FC236}">
                    <a16:creationId xmlns:a16="http://schemas.microsoft.com/office/drawing/2014/main" id="{C9082422-A3CE-635D-1FB9-B2D8BA4EE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7795" t="64173"/>
              <a:stretch>
                <a:fillRect/>
              </a:stretch>
            </p:blipFill>
            <p:spPr>
              <a:xfrm>
                <a:off x="8818800" y="5890437"/>
                <a:ext cx="2417134" cy="397966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2442757C-1271-E0B2-2820-B792E76C40A8}"/>
                    </a:ext>
                  </a:extLst>
                </p:cNvPr>
                <p:cNvSpPr txBox="1"/>
                <p:nvPr/>
              </p:nvSpPr>
              <p:spPr>
                <a:xfrm>
                  <a:off x="8557522" y="5607335"/>
                  <a:ext cx="3673567" cy="429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kumimoji="1" lang="en-US" altLang="ja-JP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𝑖𝑗𝑘𝑙</m:t>
                          </m:r>
                        </m:sub>
                      </m:sSub>
                    </m:oMath>
                  </a14:m>
                  <a:r>
                    <a:rPr kumimoji="1" lang="ja-JP" altLang="en-US" sz="2000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 </a:t>
                  </a:r>
                  <a:r>
                    <a:rPr kumimoji="1" lang="en-US" altLang="ja-JP" sz="2000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is random number)</a:t>
                  </a:r>
                  <a:endParaRPr kumimoji="1" lang="ja-JP" altLang="en-US" sz="20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2442757C-1271-E0B2-2820-B792E76C40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57522" y="5607335"/>
                  <a:ext cx="3673567" cy="429220"/>
                </a:xfrm>
                <a:prstGeom prst="rect">
                  <a:avLst/>
                </a:prstGeom>
                <a:blipFill>
                  <a:blip r:embed="rId12"/>
                  <a:stretch>
                    <a:fillRect l="-831" t="-12857" b="-1428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D233289-A437-3311-2CC8-EFDDBA9E34B1}"/>
                </a:ext>
              </a:extLst>
            </p:cNvPr>
            <p:cNvSpPr/>
            <p:nvPr/>
          </p:nvSpPr>
          <p:spPr>
            <a:xfrm>
              <a:off x="5374026" y="4905448"/>
              <a:ext cx="6714648" cy="1838802"/>
            </a:xfrm>
            <a:prstGeom prst="rect">
              <a:avLst/>
            </a:prstGeom>
            <a:solidFill>
              <a:srgbClr val="009999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altLang="ja-JP" sz="2400" b="1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</p:grp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7F7D37D-51B0-055C-E86D-25859517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4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08F546-EAE0-C219-E040-67F73D54623C}"/>
              </a:ext>
            </a:extLst>
          </p:cNvPr>
          <p:cNvSpPr txBox="1"/>
          <p:nvPr/>
        </p:nvSpPr>
        <p:spPr>
          <a:xfrm>
            <a:off x="180315" y="244864"/>
            <a:ext cx="1018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solidFill>
                  <a:schemeClr val="tx1"/>
                </a:solidFill>
                <a:cs typeface="Segoe UI" panose="020B0502040204020203" pitchFamily="34" charset="0"/>
              </a:rPr>
              <a:t>Decay Width </a:t>
            </a:r>
            <a:r>
              <a:rPr lang="en-US" altLang="ja-JP" sz="2800" b="1" u="sng" dirty="0">
                <a:cs typeface="Segoe UI" panose="020B0502040204020203" pitchFamily="34" charset="0"/>
              </a:rPr>
              <a:t>M</a:t>
            </a:r>
            <a:r>
              <a:rPr lang="en-US" altLang="ja-JP" sz="2800" b="1" u="sng" dirty="0">
                <a:solidFill>
                  <a:schemeClr val="tx1"/>
                </a:solidFill>
                <a:cs typeface="Segoe UI" panose="020B0502040204020203" pitchFamily="34" charset="0"/>
              </a:rPr>
              <a:t>atrices</a:t>
            </a:r>
            <a:endParaRPr kumimoji="1" lang="ja-JP" altLang="en-US" sz="2800" b="1" u="sng" dirty="0">
              <a:solidFill>
                <a:schemeClr val="tx1"/>
              </a:solidFill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4AD4A8B-04D5-9F5A-C431-93CC0619D01E}"/>
              </a:ext>
            </a:extLst>
          </p:cNvPr>
          <p:cNvGrpSpPr/>
          <p:nvPr/>
        </p:nvGrpSpPr>
        <p:grpSpPr>
          <a:xfrm>
            <a:off x="7226241" y="669892"/>
            <a:ext cx="4419618" cy="2646403"/>
            <a:chOff x="6501027" y="688811"/>
            <a:chExt cx="4419618" cy="2646403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CEF62B1D-657E-0EB5-E291-E458BB90FF6C}"/>
                </a:ext>
              </a:extLst>
            </p:cNvPr>
            <p:cNvGrpSpPr/>
            <p:nvPr/>
          </p:nvGrpSpPr>
          <p:grpSpPr>
            <a:xfrm>
              <a:off x="6501027" y="818671"/>
              <a:ext cx="4419618" cy="2516543"/>
              <a:chOff x="2790425" y="1091793"/>
              <a:chExt cx="9253103" cy="5309099"/>
            </a:xfrm>
          </p:grpSpPr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E1A8D362-A729-21F0-2FCE-44C101B90283}"/>
                  </a:ext>
                </a:extLst>
              </p:cNvPr>
              <p:cNvGrpSpPr/>
              <p:nvPr/>
            </p:nvGrpSpPr>
            <p:grpSpPr>
              <a:xfrm>
                <a:off x="2790425" y="1091793"/>
                <a:ext cx="9179924" cy="5111879"/>
                <a:chOff x="-2675608" y="1118420"/>
                <a:chExt cx="6982999" cy="3752551"/>
              </a:xfrm>
            </p:grpSpPr>
            <p:sp>
              <p:nvSpPr>
                <p:cNvPr id="15" name="正方形/長方形 14">
                  <a:extLst>
                    <a:ext uri="{FF2B5EF4-FFF2-40B4-BE49-F238E27FC236}">
                      <a16:creationId xmlns:a16="http://schemas.microsoft.com/office/drawing/2014/main" id="{69FAAC3A-1701-0DD8-1AE9-F075765EB14C}"/>
                    </a:ext>
                  </a:extLst>
                </p:cNvPr>
                <p:cNvSpPr/>
                <p:nvPr/>
              </p:nvSpPr>
              <p:spPr>
                <a:xfrm>
                  <a:off x="617469" y="1118420"/>
                  <a:ext cx="869046" cy="880509"/>
                </a:xfrm>
                <a:prstGeom prst="rect">
                  <a:avLst/>
                </a:prstGeom>
                <a:solidFill>
                  <a:srgbClr val="FF5533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sz="2000" dirty="0"/>
                </a:p>
              </p:txBody>
            </p:sp>
            <p:grpSp>
              <p:nvGrpSpPr>
                <p:cNvPr id="16" name="グループ化 15">
                  <a:extLst>
                    <a:ext uri="{FF2B5EF4-FFF2-40B4-BE49-F238E27FC236}">
                      <a16:creationId xmlns:a16="http://schemas.microsoft.com/office/drawing/2014/main" id="{00B46AE0-0ECD-8DBA-116D-6AED2B426FB0}"/>
                    </a:ext>
                  </a:extLst>
                </p:cNvPr>
                <p:cNvGrpSpPr/>
                <p:nvPr/>
              </p:nvGrpSpPr>
              <p:grpSpPr>
                <a:xfrm>
                  <a:off x="-2675608" y="1119166"/>
                  <a:ext cx="6982999" cy="3751805"/>
                  <a:chOff x="-2099003" y="98854"/>
                  <a:chExt cx="8286981" cy="4287921"/>
                </a:xfrm>
              </p:grpSpPr>
              <p:sp>
                <p:nvSpPr>
                  <p:cNvPr id="17" name="正方形/長方形 16">
                    <a:extLst>
                      <a:ext uri="{FF2B5EF4-FFF2-40B4-BE49-F238E27FC236}">
                        <a16:creationId xmlns:a16="http://schemas.microsoft.com/office/drawing/2014/main" id="{A3EB8B0F-B89F-8BB5-5DEC-E4C93B24AB1B}"/>
                      </a:ext>
                    </a:extLst>
                  </p:cNvPr>
                  <p:cNvSpPr/>
                  <p:nvPr/>
                </p:nvSpPr>
                <p:spPr>
                  <a:xfrm>
                    <a:off x="2836157" y="98854"/>
                    <a:ext cx="773497" cy="1000684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8" name="正方形/長方形 17">
                    <a:extLst>
                      <a:ext uri="{FF2B5EF4-FFF2-40B4-BE49-F238E27FC236}">
                        <a16:creationId xmlns:a16="http://schemas.microsoft.com/office/drawing/2014/main" id="{867789FC-B3E3-1D49-9519-C314993BD34D}"/>
                      </a:ext>
                    </a:extLst>
                  </p:cNvPr>
                  <p:cNvSpPr/>
                  <p:nvPr/>
                </p:nvSpPr>
                <p:spPr>
                  <a:xfrm>
                    <a:off x="4383152" y="3350259"/>
                    <a:ext cx="773497" cy="1019021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9" name="正方形/長方形 18">
                    <a:extLst>
                      <a:ext uri="{FF2B5EF4-FFF2-40B4-BE49-F238E27FC236}">
                        <a16:creationId xmlns:a16="http://schemas.microsoft.com/office/drawing/2014/main" id="{0C7C4053-51A6-361D-AE04-1928D71C55AA}"/>
                      </a:ext>
                    </a:extLst>
                  </p:cNvPr>
                  <p:cNvSpPr/>
                  <p:nvPr/>
                </p:nvSpPr>
                <p:spPr>
                  <a:xfrm>
                    <a:off x="5156649" y="2611801"/>
                    <a:ext cx="1031329" cy="765813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p:sp>
                <p:nvSpPr>
                  <p:cNvPr id="20" name="正方形/長方形 19">
                    <a:extLst>
                      <a:ext uri="{FF2B5EF4-FFF2-40B4-BE49-F238E27FC236}">
                        <a16:creationId xmlns:a16="http://schemas.microsoft.com/office/drawing/2014/main" id="{DB3D9A9C-F63F-6134-0ECA-7432AAAC2B93}"/>
                      </a:ext>
                    </a:extLst>
                  </p:cNvPr>
                  <p:cNvSpPr/>
                  <p:nvPr/>
                </p:nvSpPr>
                <p:spPr>
                  <a:xfrm>
                    <a:off x="1804827" y="107616"/>
                    <a:ext cx="4383150" cy="4279159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1" name="正方形/長方形 20">
                        <a:extLst>
                          <a:ext uri="{FF2B5EF4-FFF2-40B4-BE49-F238E27FC236}">
                            <a16:creationId xmlns:a16="http://schemas.microsoft.com/office/drawing/2014/main" id="{34021C2B-076E-CED2-00FA-6D04724804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56649" y="3362950"/>
                        <a:ext cx="1031329" cy="1006330"/>
                      </a:xfrm>
                      <a:prstGeom prst="rect">
                        <a:avLst/>
                      </a:prstGeom>
                      <a:solidFill>
                        <a:srgbClr val="FF5533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kumimoji="1" lang="en-US" altLang="ja-JP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oMath>
                          </m:oMathPara>
                        </a14:m>
                        <a:endParaRPr kumimoji="1" lang="ja-JP" altLang="en-US" sz="2000" dirty="0"/>
                      </a:p>
                    </p:txBody>
                  </p:sp>
                </mc:Choice>
                <mc:Fallback xmlns="">
                  <p:sp>
                    <p:nvSpPr>
                      <p:cNvPr id="41" name="正方形/長方形 40">
                        <a:extLst>
                          <a:ext uri="{FF2B5EF4-FFF2-40B4-BE49-F238E27FC236}">
                            <a16:creationId xmlns:a16="http://schemas.microsoft.com/office/drawing/2014/main" id="{642FAB19-534D-2635-65BA-9C1041EA5AD6}"/>
                          </a:ext>
                        </a:extLst>
                      </p:cNvPr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156649" y="3362950"/>
                        <a:ext cx="1031329" cy="1006330"/>
                      </a:xfrm>
                      <a:prstGeom prst="rect">
                        <a:avLst/>
                      </a:prstGeom>
                      <a:blipFill>
                        <a:blip r:embed="rId17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2" name="正方形/長方形 21">
                        <a:extLst>
                          <a:ext uri="{FF2B5EF4-FFF2-40B4-BE49-F238E27FC236}">
                            <a16:creationId xmlns:a16="http://schemas.microsoft.com/office/drawing/2014/main" id="{8EA7B06B-239F-79C2-03BC-0347E7DC84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36157" y="1105184"/>
                        <a:ext cx="773497" cy="769437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kumimoji="1" lang="en-US" altLang="ja-JP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kumimoji="1" lang="ja-JP" altLang="en-US" sz="2800" dirty="0"/>
                      </a:p>
                    </p:txBody>
                  </p:sp>
                </mc:Choice>
                <mc:Fallback xmlns="">
                  <p:sp>
                    <p:nvSpPr>
                      <p:cNvPr id="22" name="正方形/長方形 21">
                        <a:extLst>
                          <a:ext uri="{FF2B5EF4-FFF2-40B4-BE49-F238E27FC236}">
                            <a16:creationId xmlns:a16="http://schemas.microsoft.com/office/drawing/2014/main" id="{8EA7B06B-239F-79C2-03BC-0347E7DC84E5}"/>
                          </a:ext>
                        </a:extLst>
                      </p:cNvPr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836157" y="1105184"/>
                        <a:ext cx="773497" cy="769437"/>
                      </a:xfrm>
                      <a:prstGeom prst="rect">
                        <a:avLst/>
                      </a:prstGeom>
                      <a:blipFill>
                        <a:blip r:embed="rId18"/>
                        <a:stretch>
                          <a:fillRect l="-11594" b="-1351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4" name="正方形/長方形 23">
                        <a:extLst>
                          <a:ext uri="{FF2B5EF4-FFF2-40B4-BE49-F238E27FC236}">
                            <a16:creationId xmlns:a16="http://schemas.microsoft.com/office/drawing/2014/main" id="{8570DEC6-C175-8702-7713-9F878AB6B0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09655" y="1862262"/>
                        <a:ext cx="773497" cy="755392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kumimoji="1" lang="en-US" altLang="ja-JP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⋱</m:t>
                              </m:r>
                            </m:oMath>
                          </m:oMathPara>
                        </a14:m>
                        <a:endParaRPr kumimoji="1" lang="en-US" altLang="ja-JP" sz="2400" b="0" dirty="0"/>
                      </a:p>
                    </p:txBody>
                  </p:sp>
                </mc:Choice>
                <mc:Fallback xmlns="">
                  <p:sp>
                    <p:nvSpPr>
                      <p:cNvPr id="43" name="正方形/長方形 42">
                        <a:extLst>
                          <a:ext uri="{FF2B5EF4-FFF2-40B4-BE49-F238E27FC236}">
                            <a16:creationId xmlns:a16="http://schemas.microsoft.com/office/drawing/2014/main" id="{B0263E49-162C-56E6-616E-BCF073323FF9}"/>
                          </a:ext>
                        </a:extLst>
                      </p:cNvPr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3609655" y="1862262"/>
                        <a:ext cx="773497" cy="755392"/>
                      </a:xfrm>
                      <a:prstGeom prst="rect">
                        <a:avLst/>
                      </a:prstGeom>
                      <a:blipFill>
                        <a:blip r:embed="rId1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26" name="正方形/長方形 25">
                    <a:extLst>
                      <a:ext uri="{FF2B5EF4-FFF2-40B4-BE49-F238E27FC236}">
                        <a16:creationId xmlns:a16="http://schemas.microsoft.com/office/drawing/2014/main" id="{3E8889EA-092F-9AF9-CE32-E27AC91F6AEF}"/>
                      </a:ext>
                    </a:extLst>
                  </p:cNvPr>
                  <p:cNvSpPr/>
                  <p:nvPr/>
                </p:nvSpPr>
                <p:spPr>
                  <a:xfrm>
                    <a:off x="3609655" y="1100392"/>
                    <a:ext cx="773497" cy="769423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7" name="正方形/長方形 26">
                    <a:extLst>
                      <a:ext uri="{FF2B5EF4-FFF2-40B4-BE49-F238E27FC236}">
                        <a16:creationId xmlns:a16="http://schemas.microsoft.com/office/drawing/2014/main" id="{2E929F14-8AF1-60E9-A43B-0D4C406EE00E}"/>
                      </a:ext>
                    </a:extLst>
                  </p:cNvPr>
                  <p:cNvSpPr/>
                  <p:nvPr/>
                </p:nvSpPr>
                <p:spPr>
                  <a:xfrm>
                    <a:off x="4383152" y="1873696"/>
                    <a:ext cx="773497" cy="741986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8" name="テキスト ボックス 27">
                        <a:extLst>
                          <a:ext uri="{FF2B5EF4-FFF2-40B4-BE49-F238E27FC236}">
                            <a16:creationId xmlns:a16="http://schemas.microsoft.com/office/drawing/2014/main" id="{EA43C071-FA89-F4AE-BCC3-E9E813AB8C8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2099003" y="1682433"/>
                        <a:ext cx="5813656" cy="92609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kumimoji="1" lang="en-US" altLang="ja-JP" sz="28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  <m:r>
                                <a:rPr kumimoji="1" lang="en-US" altLang="ja-JP" sz="28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=</m:t>
                              </m:r>
                            </m:oMath>
                          </m:oMathPara>
                        </a14:m>
                        <a:endParaRPr kumimoji="1" lang="ja-JP" altLang="en-US" sz="2800" b="1" dirty="0">
                          <a:ea typeface="メイリオ" panose="020B0604030504040204" pitchFamily="50" charset="-128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8" name="テキスト ボックス 27">
                        <a:extLst>
                          <a:ext uri="{FF2B5EF4-FFF2-40B4-BE49-F238E27FC236}">
                            <a16:creationId xmlns:a16="http://schemas.microsoft.com/office/drawing/2014/main" id="{EA43C071-FA89-F4AE-BCC3-E9E813AB8C88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2099003" y="1682433"/>
                        <a:ext cx="5813656" cy="926090"/>
                      </a:xfrm>
                      <a:prstGeom prst="rect">
                        <a:avLst/>
                      </a:prstGeom>
                      <a:blipFill>
                        <a:blip r:embed="rId2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29" name="正方形/長方形 28">
                    <a:extLst>
                      <a:ext uri="{FF2B5EF4-FFF2-40B4-BE49-F238E27FC236}">
                        <a16:creationId xmlns:a16="http://schemas.microsoft.com/office/drawing/2014/main" id="{5082D0C4-0601-835A-DF65-DD72262920DA}"/>
                      </a:ext>
                    </a:extLst>
                  </p:cNvPr>
                  <p:cNvSpPr/>
                  <p:nvPr/>
                </p:nvSpPr>
                <p:spPr>
                  <a:xfrm>
                    <a:off x="2836156" y="1874618"/>
                    <a:ext cx="773497" cy="737183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" name="正方形/長方形 29">
                    <a:extLst>
                      <a:ext uri="{FF2B5EF4-FFF2-40B4-BE49-F238E27FC236}">
                        <a16:creationId xmlns:a16="http://schemas.microsoft.com/office/drawing/2014/main" id="{61C633F4-EABE-C2B9-2139-3357A3884E8E}"/>
                      </a:ext>
                    </a:extLst>
                  </p:cNvPr>
                  <p:cNvSpPr/>
                  <p:nvPr/>
                </p:nvSpPr>
                <p:spPr>
                  <a:xfrm>
                    <a:off x="3605914" y="2615682"/>
                    <a:ext cx="769755" cy="747268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" name="正方形/長方形 30">
                    <a:extLst>
                      <a:ext uri="{FF2B5EF4-FFF2-40B4-BE49-F238E27FC236}">
                        <a16:creationId xmlns:a16="http://schemas.microsoft.com/office/drawing/2014/main" id="{3D05829E-8695-D51B-F4D9-178968226E54}"/>
                      </a:ext>
                    </a:extLst>
                  </p:cNvPr>
                  <p:cNvSpPr/>
                  <p:nvPr/>
                </p:nvSpPr>
                <p:spPr>
                  <a:xfrm>
                    <a:off x="1813194" y="1099540"/>
                    <a:ext cx="1022960" cy="775079"/>
                  </a:xfrm>
                  <a:prstGeom prst="rect">
                    <a:avLst/>
                  </a:prstGeom>
                  <a:solidFill>
                    <a:schemeClr val="bg2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2" name="テキスト ボックス 31">
                        <a:extLst>
                          <a:ext uri="{FF2B5EF4-FFF2-40B4-BE49-F238E27FC236}">
                            <a16:creationId xmlns:a16="http://schemas.microsoft.com/office/drawing/2014/main" id="{C014C577-E7E9-FEDB-3733-60659760378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43958" y="3063944"/>
                        <a:ext cx="1016674" cy="70788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kumimoji="1" lang="en-US" altLang="ja-JP" sz="40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𝑶</m:t>
                              </m:r>
                            </m:oMath>
                          </m:oMathPara>
                        </a14:m>
                        <a:endParaRPr kumimoji="1" lang="ja-JP" altLang="en-US" sz="4000" b="1" dirty="0">
                          <a:ea typeface="メイリオ" panose="020B0604030504040204" pitchFamily="50" charset="-128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5" name="テキスト ボックス 34">
                        <a:extLst>
                          <a:ext uri="{FF2B5EF4-FFF2-40B4-BE49-F238E27FC236}">
                            <a16:creationId xmlns:a16="http://schemas.microsoft.com/office/drawing/2014/main" id="{3127FA29-E782-66CA-676C-0596743B8254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243958" y="3063944"/>
                        <a:ext cx="1016674" cy="707886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3" name="テキスト ボックス 32">
                        <a:extLst>
                          <a:ext uri="{FF2B5EF4-FFF2-40B4-BE49-F238E27FC236}">
                            <a16:creationId xmlns:a16="http://schemas.microsoft.com/office/drawing/2014/main" id="{27CA33C9-648E-8CB9-54A9-7890AF9D887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722809" y="744074"/>
                        <a:ext cx="1016674" cy="70788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l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kumimoji="1" lang="en-US" altLang="ja-JP" sz="40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𝑶</m:t>
                              </m:r>
                            </m:oMath>
                          </m:oMathPara>
                        </a14:m>
                        <a:endParaRPr kumimoji="1" lang="ja-JP" altLang="en-US" sz="4000" b="1" dirty="0">
                          <a:ea typeface="メイリオ" panose="020B0604030504040204" pitchFamily="50" charset="-128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" name="テキスト ボックス 1">
                        <a:extLst>
                          <a:ext uri="{FF2B5EF4-FFF2-40B4-BE49-F238E27FC236}">
                            <a16:creationId xmlns:a16="http://schemas.microsoft.com/office/drawing/2014/main" id="{3172416B-4C38-E03E-30D6-80381C860761}"/>
                          </a:ext>
                        </a:extLst>
                      </p:cNvPr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722809" y="744074"/>
                        <a:ext cx="1016674" cy="707886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5" name="正方形/長方形 24">
                        <a:extLst>
                          <a:ext uri="{FF2B5EF4-FFF2-40B4-BE49-F238E27FC236}">
                            <a16:creationId xmlns:a16="http://schemas.microsoft.com/office/drawing/2014/main" id="{DD47AEC1-4CE7-243C-D811-692A40BFA4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75669" y="2611801"/>
                        <a:ext cx="780979" cy="754747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ja-JP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6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altLang="ja-JP" sz="1600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ja-JP" sz="16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  <m:r>
                                    <a:rPr lang="en-US" altLang="ja-JP" sz="1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kumimoji="1" lang="ja-JP" altLang="en-US" sz="1100" dirty="0"/>
                      </a:p>
                    </p:txBody>
                  </p:sp>
                </mc:Choice>
                <mc:Fallback xmlns="">
                  <p:sp>
                    <p:nvSpPr>
                      <p:cNvPr id="25" name="正方形/長方形 24">
                        <a:extLst>
                          <a:ext uri="{FF2B5EF4-FFF2-40B4-BE49-F238E27FC236}">
                            <a16:creationId xmlns:a16="http://schemas.microsoft.com/office/drawing/2014/main" id="{DD47AEC1-4CE7-243C-D811-692A40BFA483}"/>
                          </a:ext>
                        </a:extLst>
                      </p:cNvPr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375669" y="2611801"/>
                        <a:ext cx="780979" cy="754747"/>
                      </a:xfrm>
                      <a:prstGeom prst="rect">
                        <a:avLst/>
                      </a:prstGeom>
                      <a:blipFill>
                        <a:blip r:embed="rId21"/>
                        <a:stretch>
                          <a:fillRect l="-24286" r="-1142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ja-JP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テキスト ボックス 9">
                    <a:extLst>
                      <a:ext uri="{FF2B5EF4-FFF2-40B4-BE49-F238E27FC236}">
                        <a16:creationId xmlns:a16="http://schemas.microsoft.com/office/drawing/2014/main" id="{CAB17476-247F-BFEE-ADB2-73D0274B8956}"/>
                      </a:ext>
                    </a:extLst>
                  </p:cNvPr>
                  <p:cNvSpPr txBox="1"/>
                  <p:nvPr/>
                </p:nvSpPr>
                <p:spPr>
                  <a:xfrm>
                    <a:off x="10811314" y="4696106"/>
                    <a:ext cx="1140005" cy="10713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ja-JP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𝑁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2400" dirty="0">
                      <a:solidFill>
                        <a:schemeClr val="tx1"/>
                      </a:solidFill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10" name="テキスト ボックス 9">
                    <a:extLst>
                      <a:ext uri="{FF2B5EF4-FFF2-40B4-BE49-F238E27FC236}">
                        <a16:creationId xmlns:a16="http://schemas.microsoft.com/office/drawing/2014/main" id="{CAB17476-247F-BFEE-ADB2-73D0274B895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11314" y="4696106"/>
                    <a:ext cx="1140005" cy="1071360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テキスト ボックス 13">
                    <a:extLst>
                      <a:ext uri="{FF2B5EF4-FFF2-40B4-BE49-F238E27FC236}">
                        <a16:creationId xmlns:a16="http://schemas.microsoft.com/office/drawing/2014/main" id="{0781A1D7-30AB-9F7B-FC29-E1BC2FC8EE1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03525" y="5154217"/>
                    <a:ext cx="1140003" cy="12466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ja-JP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Γ</m:t>
                              </m:r>
                            </m:e>
                            <m:sub>
                              <m:r>
                                <a:rPr kumimoji="1" lang="en-US" altLang="ja-JP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𝑓</m:t>
                              </m:r>
                            </m:sub>
                          </m:sSub>
                        </m:oMath>
                      </m:oMathPara>
                    </a14:m>
                    <a:endParaRPr kumimoji="1" lang="ja-JP" altLang="en-US" sz="1600" dirty="0">
                      <a:solidFill>
                        <a:schemeClr val="tx1"/>
                      </a:solidFill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14" name="テキスト ボックス 13">
                    <a:extLst>
                      <a:ext uri="{FF2B5EF4-FFF2-40B4-BE49-F238E27FC236}">
                        <a16:creationId xmlns:a16="http://schemas.microsoft.com/office/drawing/2014/main" id="{0781A1D7-30AB-9F7B-FC29-E1BC2FC8EE1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03525" y="5154217"/>
                    <a:ext cx="1140003" cy="1246675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テキスト ボックス 33">
                  <a:extLst>
                    <a:ext uri="{FF2B5EF4-FFF2-40B4-BE49-F238E27FC236}">
                      <a16:creationId xmlns:a16="http://schemas.microsoft.com/office/drawing/2014/main" id="{ED6D4387-364C-1F90-1506-D693C4F0F83F}"/>
                    </a:ext>
                  </a:extLst>
                </p:cNvPr>
                <p:cNvSpPr txBox="1"/>
                <p:nvPr/>
              </p:nvSpPr>
              <p:spPr>
                <a:xfrm>
                  <a:off x="8545703" y="688811"/>
                  <a:ext cx="544508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𝑄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4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4" name="テキスト ボックス 33">
                  <a:extLst>
                    <a:ext uri="{FF2B5EF4-FFF2-40B4-BE49-F238E27FC236}">
                      <a16:creationId xmlns:a16="http://schemas.microsoft.com/office/drawing/2014/main" id="{ED6D4387-364C-1F90-1506-D693C4F0F8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5703" y="688811"/>
                  <a:ext cx="544508" cy="507831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id="{B53AB7F7-9093-5008-F0A7-D62D65B53924}"/>
                    </a:ext>
                  </a:extLst>
                </p:cNvPr>
                <p:cNvSpPr txBox="1"/>
                <p:nvPr/>
              </p:nvSpPr>
              <p:spPr>
                <a:xfrm>
                  <a:off x="8566555" y="882665"/>
                  <a:ext cx="544507" cy="5974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ja-JP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2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Γ</m:t>
                            </m:r>
                          </m:e>
                          <m:sub>
                            <m:r>
                              <a:rPr kumimoji="1" lang="en-US" altLang="ja-JP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𝛾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16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id="{B53AB7F7-9093-5008-F0A7-D62D65B539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66555" y="882665"/>
                  <a:ext cx="544507" cy="597471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9EA1C9FF-7C5B-3DA3-6077-745D427C8978}"/>
                  </a:ext>
                </a:extLst>
              </p:cNvPr>
              <p:cNvSpPr txBox="1"/>
              <p:nvPr/>
            </p:nvSpPr>
            <p:spPr>
              <a:xfrm>
                <a:off x="180315" y="818760"/>
                <a:ext cx="12186658" cy="19214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Determine decay width matrices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𝜸</m:t>
                        </m:r>
                      </m:sub>
                    </m:sSub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</m:oMath>
                </a14:m>
                <a:endParaRPr lang="en-US" altLang="ja-JP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>
                  <a:lnSpc>
                    <a:spcPts val="4880"/>
                  </a:lnSpc>
                </a:pPr>
                <a:r>
                  <a:rPr lang="ja-JP" altLang="en-US" sz="2000" b="1" dirty="0">
                    <a:ea typeface="メイリオ" panose="020B0604030504040204" pitchFamily="50" charset="-128"/>
                  </a:rPr>
                  <a:t>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𝜸</m:t>
                        </m:r>
                      </m:sub>
                    </m:sSub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lang="en-US" altLang="ja-JP" sz="2000" b="1" i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𝜸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absorption and 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𝜸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radiation width </a:t>
                </a:r>
                <a:endParaRPr lang="en-US" altLang="ja-JP" sz="20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pPr>
                  <a:lnSpc>
                    <a:spcPts val="4880"/>
                  </a:lnSpc>
                </a:pPr>
                <a:r>
                  <a:rPr lang="ja-JP" altLang="en-US" sz="2000" b="1" dirty="0">
                    <a:ea typeface="メイリオ" panose="020B0604030504040204" pitchFamily="50" charset="-128"/>
                  </a:rPr>
                  <a:t>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lang="en-US" altLang="ja-JP" sz="2000" b="1" i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  <a:t> 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fission width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𝑵</m:t>
                        </m:r>
                      </m:sub>
                    </m:sSub>
                  </m:oMath>
                </a14:m>
                <a:r>
                  <a:rPr lang="en-US" altLang="ja-JP" sz="2000" b="1" i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  <a:t> 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configurations</a:t>
                </a:r>
                <a:endParaRPr lang="en-US" altLang="ja-JP" sz="20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9EA1C9FF-7C5B-3DA3-6077-745D427C8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5" y="818760"/>
                <a:ext cx="12186658" cy="1921488"/>
              </a:xfrm>
              <a:prstGeom prst="rect">
                <a:avLst/>
              </a:prstGeom>
              <a:blipFill>
                <a:blip r:embed="rId26"/>
                <a:stretch>
                  <a:fillRect l="-550" b="-348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808615F1-069C-50CB-4B8D-A636D201A726}"/>
              </a:ext>
            </a:extLst>
          </p:cNvPr>
          <p:cNvSpPr/>
          <p:nvPr/>
        </p:nvSpPr>
        <p:spPr>
          <a:xfrm>
            <a:off x="357467" y="1587325"/>
            <a:ext cx="6273195" cy="1147074"/>
          </a:xfrm>
          <a:prstGeom prst="rect">
            <a:avLst/>
          </a:prstGeom>
          <a:solidFill>
            <a:srgbClr val="00999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ja-JP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C5E69011-4400-86E6-8736-8CB1F113EEC0}"/>
                  </a:ext>
                </a:extLst>
              </p:cNvPr>
              <p:cNvSpPr txBox="1"/>
              <p:nvPr/>
            </p:nvSpPr>
            <p:spPr>
              <a:xfrm>
                <a:off x="204231" y="2965941"/>
                <a:ext cx="12186658" cy="1268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𝜸</m:t>
                        </m:r>
                      </m:sub>
                    </m:sSub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is determined from 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empirical gamma strength function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𝒇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𝜸</m:t>
                        </m:r>
                      </m:sub>
                    </m:sSub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and level density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𝝆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𝑬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2000" b="1" i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C5E69011-4400-86E6-8736-8CB1F113E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31" y="2965941"/>
                <a:ext cx="12186658" cy="1268937"/>
              </a:xfrm>
              <a:prstGeom prst="rect">
                <a:avLst/>
              </a:prstGeom>
              <a:blipFill>
                <a:blip r:embed="rId27"/>
                <a:stretch>
                  <a:fillRect l="-450" b="-480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AA1C2D60-8BED-472E-1DEA-38B5AB612848}"/>
                  </a:ext>
                </a:extLst>
              </p:cNvPr>
              <p:cNvSpPr txBox="1"/>
              <p:nvPr/>
            </p:nvSpPr>
            <p:spPr>
              <a:xfrm>
                <a:off x="204231" y="4379583"/>
                <a:ext cx="12186658" cy="187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𝒇𝒊𝒔</m:t>
                        </m:r>
                      </m:sub>
                    </m:sSub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is difficult to determine, but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𝝈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is insensitive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altLang="ja-JP" sz="2000" b="1" i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  <a:t>.</a:t>
                </a:r>
                <a:br>
                  <a:rPr lang="en-US" altLang="ja-JP" sz="2000" b="1" i="1" dirty="0">
                    <a:latin typeface="Cambria Math" panose="02040503050406030204" pitchFamily="18" charset="0"/>
                    <a:ea typeface="メイリオ" panose="020B0604030504040204" pitchFamily="50" charset="-128"/>
                  </a:rPr>
                </a:br>
                <a:r>
                  <a:rPr lang="en-US" altLang="ja-JP" sz="1600" b="1" dirty="0">
                    <a:ea typeface="メイリオ" panose="020B0604030504040204" pitchFamily="50" charset="-128"/>
                  </a:rPr>
                  <a:t>(cf. G. F. Bertsch and K. Hagino, PRC 107, 044615)</a:t>
                </a:r>
                <a:br>
                  <a:rPr lang="en-US" altLang="ja-JP" sz="1600" b="1" dirty="0">
                    <a:ea typeface="メイリオ" panose="020B0604030504040204" pitchFamily="50" charset="-128"/>
                  </a:rPr>
                </a:br>
                <a:endParaRPr lang="en-US" altLang="ja-JP" sz="16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AA1C2D60-8BED-472E-1DEA-38B5AB612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31" y="4379583"/>
                <a:ext cx="12186658" cy="1878719"/>
              </a:xfrm>
              <a:prstGeom prst="rect">
                <a:avLst/>
              </a:prstGeom>
              <a:blipFill>
                <a:blip r:embed="rId28"/>
                <a:stretch>
                  <a:fillRect l="-4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D66DA7-269A-E443-DCAA-474BBFDC0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6220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55A62F62-9570-4DCB-42DB-46E5CD704A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3"/>
          <a:stretch>
            <a:fillRect/>
          </a:stretch>
        </p:blipFill>
        <p:spPr>
          <a:xfrm>
            <a:off x="6996864" y="2594550"/>
            <a:ext cx="5014841" cy="3842730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F759B1E-4F04-40B9-EE0E-A1ABF9D91750}"/>
              </a:ext>
            </a:extLst>
          </p:cNvPr>
          <p:cNvGrpSpPr/>
          <p:nvPr/>
        </p:nvGrpSpPr>
        <p:grpSpPr>
          <a:xfrm>
            <a:off x="554117" y="565426"/>
            <a:ext cx="11457588" cy="1989712"/>
            <a:chOff x="810299" y="932280"/>
            <a:chExt cx="11457588" cy="1989712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A9E95A57-16B1-73DE-999F-3162B257D6C4}"/>
                </a:ext>
              </a:extLst>
            </p:cNvPr>
            <p:cNvSpPr/>
            <p:nvPr/>
          </p:nvSpPr>
          <p:spPr>
            <a:xfrm>
              <a:off x="810299" y="932280"/>
              <a:ext cx="11043716" cy="1901218"/>
            </a:xfrm>
            <a:prstGeom prst="rect">
              <a:avLst/>
            </a:prstGeom>
            <a:solidFill>
              <a:srgbClr val="1F8CB1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3200" b="0" dirty="0">
                  <a:solidFill>
                    <a:schemeClr val="tx1"/>
                  </a:solidFill>
                  <a:ea typeface="メイリオ" panose="020B0604030504040204" pitchFamily="50" charset="-128"/>
                </a:rPr>
                <a:t> </a:t>
              </a:r>
              <a:endParaRPr kumimoji="1" lang="en-US" altLang="ja-JP" sz="32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endParaRPr kumimoji="1" lang="en-US" altLang="ja-JP" sz="32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E7ECD6EE-B262-25E7-C828-35B27AB1635B}"/>
                    </a:ext>
                  </a:extLst>
                </p:cNvPr>
                <p:cNvSpPr txBox="1"/>
                <p:nvPr/>
              </p:nvSpPr>
              <p:spPr>
                <a:xfrm>
                  <a:off x="946371" y="932280"/>
                  <a:ext cx="11321516" cy="19897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4280"/>
                    </a:lnSpc>
                  </a:pPr>
                  <a:r>
                    <a:rPr kumimoji="1" lang="en-US" altLang="ja-JP" sz="2800" b="0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𝑮</m:t>
                      </m:r>
                      <m:d>
                        <m:dPr>
                          <m:ctrlP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</m:d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𝑬𝑵</m:t>
                              </m:r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−</m:t>
                              </m:r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+</m:t>
                              </m:r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𝒊</m:t>
                              </m:r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/</m:t>
                              </m:r>
                              <m:r>
                                <a:rPr kumimoji="1"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𝟐</m:t>
                              </m:r>
                              <m:r>
                                <a:rPr kumimoji="1" lang="en-US" altLang="ja-JP" sz="2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𝚪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−</m:t>
                          </m:r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𝟏</m:t>
                          </m:r>
                        </m:sup>
                      </m:sSup>
                    </m:oMath>
                  </a14:m>
                  <a:r>
                    <a:rPr kumimoji="1" lang="en-US" altLang="ja-JP" sz="2400" b="1" i="1" dirty="0">
                      <a:latin typeface="Cambria Math" panose="02040503050406030204" pitchFamily="18" charset="0"/>
                      <a:ea typeface="メイリオ" panose="020B0604030504040204" pitchFamily="50" charset="-128"/>
                    </a:rPr>
                    <a:t>                    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: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Green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function</m:t>
                      </m:r>
                    </m:oMath>
                  </a14:m>
                  <a:endParaRPr kumimoji="1" lang="en-US" altLang="ja-JP" sz="2400" b="1" i="1" dirty="0"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ts val="4280"/>
                    </a:lnSpc>
                  </a:pPr>
                  <a:r>
                    <a:rPr lang="en-US" altLang="ja-JP" sz="2400" b="1" dirty="0">
                      <a:ea typeface="メイリオ" panose="020B0604030504040204" pitchFamily="50" charset="-128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𝑻</m:t>
                          </m:r>
                        </m:e>
                        <m: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𝜸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r>
                        <a:rPr lang="en-US" altLang="ja-JP" sz="24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r>
                        <a:rPr lang="en-US" altLang="ja-JP" sz="24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𝑬</m:t>
                      </m:r>
                      <m:r>
                        <a:rPr lang="en-US" altLang="ja-JP" sz="24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)=</m:t>
                      </m:r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𝐓𝐫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𝜸</m:t>
                              </m:r>
                            </m:sub>
                          </m:s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𝑮</m:t>
                          </m:r>
                          <m:d>
                            <m:d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𝑬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𝒇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𝑮</m:t>
                              </m:r>
                              <m:d>
                                <m:dPr>
                                  <m:ctrlP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𝑬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†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en-US" altLang="ja-JP" sz="2400" b="1" i="0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       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: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Transmission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coefficient</m:t>
                      </m:r>
                    </m:oMath>
                  </a14:m>
                  <a:endParaRPr lang="en-US" altLang="ja-JP" sz="2400" b="1" dirty="0"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ts val="4280"/>
                    </a:lnSpc>
                  </a:pPr>
                  <a14:m>
                    <m:oMath xmlns:m="http://schemas.openxmlformats.org/officeDocument/2006/math">
                      <m:r>
                        <a:rPr lang="en-US" altLang="ja-JP" sz="24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 </m:t>
                      </m:r>
                      <m:sSub>
                        <m:sSub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𝝈</m:t>
                          </m:r>
                        </m:e>
                        <m: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𝜸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d>
                        <m:dPr>
                          <m:ctrlP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</m:d>
                      <m:r>
                        <a:rPr lang="en-US" altLang="ja-JP" sz="2400" b="1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altLang="ja-JP" sz="24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ja-JP" sz="2400" b="1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sz="2400" b="1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𝝅</m:t>
                                  </m:r>
                                  <m:r>
                                    <a:rPr lang="en-US" altLang="ja-JP" sz="2400" b="1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ℏ</m:t>
                                  </m:r>
                                  <m:r>
                                    <a:rPr lang="en-US" altLang="ja-JP" sz="2400" b="1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𝒄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sz="24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num>
                        <m:den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𝟐</m:t>
                          </m:r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altLang="ja-JP" sz="24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𝑬</m:t>
                              </m:r>
                            </m:e>
                            <m:sup>
                              <m:r>
                                <a:rPr lang="en-US" altLang="ja-JP" sz="2400" b="1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𝑻</m:t>
                          </m:r>
                        </m:e>
                        <m: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𝜸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</m:oMath>
                  </a14:m>
                  <a:r>
                    <a:rPr lang="en-US" altLang="ja-JP" sz="2400" b="1" dirty="0">
                      <a:ea typeface="メイリオ" panose="020B0604030504040204" pitchFamily="50" charset="-128"/>
                    </a:rPr>
                    <a:t>                 : </a:t>
                  </a:r>
                  <a14:m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𝜸</m:t>
                      </m:r>
                    </m:oMath>
                  </a14:m>
                  <a:r>
                    <a:rPr lang="en-US" altLang="ja-JP" sz="2400" b="1" dirty="0">
                      <a:ea typeface="メイリオ" panose="020B0604030504040204" pitchFamily="50" charset="-128"/>
                    </a:rPr>
                    <a:t> induced fission cross section</a:t>
                  </a:r>
                  <a:endParaRPr kumimoji="1" lang="en-US" altLang="ja-JP" sz="2400" b="1" i="1" dirty="0"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ts val="1800"/>
                    </a:lnSpc>
                  </a:pPr>
                  <a:endParaRPr kumimoji="1" lang="en-US" altLang="ja-JP" sz="2400" b="1" i="1" dirty="0"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5" name="テキスト ボックス 4">
                  <a:extLst>
                    <a:ext uri="{FF2B5EF4-FFF2-40B4-BE49-F238E27FC236}">
                      <a16:creationId xmlns:a16="http://schemas.microsoft.com/office/drawing/2014/main" id="{E7ECD6EE-B262-25E7-C828-35B27AB163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371" y="932280"/>
                  <a:ext cx="11321516" cy="198971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EC2AF0-62BC-2F51-A13D-A7D70C2AC620}"/>
              </a:ext>
            </a:extLst>
          </p:cNvPr>
          <p:cNvSpPr txBox="1"/>
          <p:nvPr/>
        </p:nvSpPr>
        <p:spPr>
          <a:xfrm>
            <a:off x="2933087" y="612176"/>
            <a:ext cx="42163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endParaRPr kumimoji="1" lang="en-US" altLang="ja-JP" sz="2400" b="1" i="1" dirty="0">
              <a:latin typeface="Cambria Math" panose="02040503050406030204" pitchFamily="18" charset="0"/>
              <a:ea typeface="メイリオ" panose="020B0604030504040204" pitchFamily="50" charset="-128"/>
            </a:endParaRPr>
          </a:p>
          <a:p>
            <a:br>
              <a:rPr lang="en-US" altLang="ja-JP" sz="2400" b="1" dirty="0">
                <a:latin typeface="Cambria Math" panose="02040503050406030204" pitchFamily="18" charset="0"/>
                <a:ea typeface="メイリオ" panose="020B0604030504040204" pitchFamily="50" charset="-128"/>
              </a:rPr>
            </a:br>
            <a:endParaRPr kumimoji="1" lang="en-US" altLang="ja-JP" sz="2400" b="1" dirty="0">
              <a:ea typeface="メイリオ" panose="020B0604030504040204" pitchFamily="50" charset="-128"/>
            </a:endParaRPr>
          </a:p>
        </p:txBody>
      </p:sp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3978F812-D236-2F4A-C2C2-2192BA1A14C0}"/>
              </a:ext>
            </a:extLst>
          </p:cNvPr>
          <p:cNvCxnSpPr>
            <a:cxnSpLocks/>
          </p:cNvCxnSpPr>
          <p:nvPr/>
        </p:nvCxnSpPr>
        <p:spPr>
          <a:xfrm>
            <a:off x="10172374" y="5587056"/>
            <a:ext cx="48769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284737FB-C001-3CF4-2A78-AB230E2C62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"/>
          <a:stretch>
            <a:fillRect/>
          </a:stretch>
        </p:blipFill>
        <p:spPr>
          <a:xfrm>
            <a:off x="-1" y="2534188"/>
            <a:ext cx="5284645" cy="3903092"/>
          </a:xfrm>
          <a:prstGeom prst="rect">
            <a:avLst/>
          </a:prstGeom>
        </p:spPr>
      </p:pic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F1B48864-DD83-8251-06EA-EF60434998B9}"/>
              </a:ext>
            </a:extLst>
          </p:cNvPr>
          <p:cNvCxnSpPr>
            <a:cxnSpLocks/>
          </p:cNvCxnSpPr>
          <p:nvPr/>
        </p:nvCxnSpPr>
        <p:spPr>
          <a:xfrm>
            <a:off x="5535563" y="4499484"/>
            <a:ext cx="1189507" cy="0"/>
          </a:xfrm>
          <a:prstGeom prst="straightConnector1">
            <a:avLst/>
          </a:prstGeom>
          <a:ln w="57150">
            <a:solidFill>
              <a:srgbClr val="FF33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2365882-5382-7483-8462-D77CEB50DE24}"/>
              </a:ext>
            </a:extLst>
          </p:cNvPr>
          <p:cNvSpPr txBox="1"/>
          <p:nvPr/>
        </p:nvSpPr>
        <p:spPr>
          <a:xfrm>
            <a:off x="5161741" y="3793687"/>
            <a:ext cx="2880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2400" b="1" dirty="0">
                <a:solidFill>
                  <a:srgbClr val="FF0000"/>
                </a:solidFill>
                <a:ea typeface="メイリオ" panose="020B0604030504040204" pitchFamily="50" charset="-128"/>
              </a:rPr>
              <a:t>A</a:t>
            </a:r>
            <a:r>
              <a:rPr kumimoji="1" lang="en-US" altLang="ja-JP" sz="2400" b="1" dirty="0">
                <a:solidFill>
                  <a:srgbClr val="FF0000"/>
                </a:solidFill>
                <a:ea typeface="メイリオ" panose="020B0604030504040204" pitchFamily="50" charset="-128"/>
              </a:rPr>
              <a:t>veraging</a:t>
            </a:r>
            <a:endParaRPr kumimoji="1" lang="ja-JP" altLang="en-US" sz="20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EAF5B2-45EC-D926-C351-9F288FB0CA67}"/>
              </a:ext>
            </a:extLst>
          </p:cNvPr>
          <p:cNvSpPr/>
          <p:nvPr/>
        </p:nvSpPr>
        <p:spPr>
          <a:xfrm>
            <a:off x="8150551" y="5380079"/>
            <a:ext cx="2003720" cy="39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b="1" dirty="0">
                <a:solidFill>
                  <a:srgbClr val="0070C0"/>
                </a:solidFill>
              </a:rPr>
              <a:t>fission barrier</a:t>
            </a:r>
            <a:endParaRPr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0CBC533-9E65-9CEF-22DE-E8DA44C2BA1C}"/>
              </a:ext>
            </a:extLst>
          </p:cNvPr>
          <p:cNvSpPr txBox="1"/>
          <p:nvPr/>
        </p:nvSpPr>
        <p:spPr>
          <a:xfrm>
            <a:off x="5659948" y="6420829"/>
            <a:ext cx="6532052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ja-JP" b="1" dirty="0">
                <a:ea typeface="メイリオ" panose="020B0604030504040204" pitchFamily="50" charset="-128"/>
              </a:rPr>
              <a:t>K. Uzawa, 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arXiv:2604.17790(accepted in PRC).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8CD511-0604-E2B5-C253-41D86E90779C}"/>
              </a:ext>
            </a:extLst>
          </p:cNvPr>
          <p:cNvSpPr txBox="1"/>
          <p:nvPr/>
        </p:nvSpPr>
        <p:spPr>
          <a:xfrm>
            <a:off x="180295" y="53844"/>
            <a:ext cx="7517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solidFill>
                  <a:schemeClr val="tx1"/>
                </a:solidFill>
                <a:cs typeface="Segoe UI" panose="020B0502040204020203" pitchFamily="34" charset="0"/>
              </a:rPr>
              <a:t>Fission Cross Section</a:t>
            </a:r>
            <a:endParaRPr kumimoji="1" lang="ja-JP" altLang="en-US" sz="2800" b="1" u="sng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A203B911-B489-9679-9B7D-EB1DC4E8EDB6}"/>
                  </a:ext>
                </a:extLst>
              </p:cNvPr>
              <p:cNvSpPr txBox="1"/>
              <p:nvPr/>
            </p:nvSpPr>
            <p:spPr>
              <a:xfrm>
                <a:off x="10471355" y="2807098"/>
                <a:ext cx="1720645" cy="62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  <m:e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A203B911-B489-9679-9B7D-EB1DC4E8E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1355" y="2807098"/>
                <a:ext cx="1720645" cy="6219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0F57F865-C64E-F264-3C8E-FBF44EDC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426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2E75B-303F-89CA-8128-DE465C883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C6C9489-A0B6-A885-ECB5-912C5A24B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3"/>
          <a:stretch>
            <a:fillRect/>
          </a:stretch>
        </p:blipFill>
        <p:spPr>
          <a:xfrm>
            <a:off x="6996864" y="2594550"/>
            <a:ext cx="5014841" cy="384273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BFDC1F1-D529-E487-DB6A-57A32C3B3EA7}"/>
              </a:ext>
            </a:extLst>
          </p:cNvPr>
          <p:cNvSpPr txBox="1"/>
          <p:nvPr/>
        </p:nvSpPr>
        <p:spPr>
          <a:xfrm>
            <a:off x="2933087" y="612176"/>
            <a:ext cx="42163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endParaRPr kumimoji="1" lang="en-US" altLang="ja-JP" sz="2400" b="1" i="1" dirty="0">
              <a:latin typeface="Cambria Math" panose="02040503050406030204" pitchFamily="18" charset="0"/>
              <a:ea typeface="メイリオ" panose="020B0604030504040204" pitchFamily="50" charset="-128"/>
            </a:endParaRPr>
          </a:p>
          <a:p>
            <a:br>
              <a:rPr lang="en-US" altLang="ja-JP" sz="2400" b="1" dirty="0">
                <a:latin typeface="Cambria Math" panose="02040503050406030204" pitchFamily="18" charset="0"/>
                <a:ea typeface="メイリオ" panose="020B0604030504040204" pitchFamily="50" charset="-128"/>
              </a:rPr>
            </a:br>
            <a:endParaRPr kumimoji="1" lang="en-US" altLang="ja-JP" sz="2400" b="1" dirty="0">
              <a:ea typeface="メイリオ" panose="020B0604030504040204" pitchFamily="50" charset="-128"/>
            </a:endParaRPr>
          </a:p>
        </p:txBody>
      </p:sp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9AAA4DB4-0EC5-32AE-E225-3F39301C65AD}"/>
              </a:ext>
            </a:extLst>
          </p:cNvPr>
          <p:cNvCxnSpPr>
            <a:cxnSpLocks/>
          </p:cNvCxnSpPr>
          <p:nvPr/>
        </p:nvCxnSpPr>
        <p:spPr>
          <a:xfrm>
            <a:off x="10172374" y="5587056"/>
            <a:ext cx="48769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C223D9F-8DD1-A21F-B7E6-60D5299D2EE4}"/>
              </a:ext>
            </a:extLst>
          </p:cNvPr>
          <p:cNvSpPr/>
          <p:nvPr/>
        </p:nvSpPr>
        <p:spPr>
          <a:xfrm>
            <a:off x="8150551" y="5380079"/>
            <a:ext cx="2003720" cy="391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b="1" dirty="0">
                <a:solidFill>
                  <a:srgbClr val="0070C0"/>
                </a:solidFill>
              </a:rPr>
              <a:t>fission barrier</a:t>
            </a:r>
            <a:endParaRPr lang="ja-JP" altLang="en-US" b="1" dirty="0">
              <a:solidFill>
                <a:srgbClr val="0070C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32BD2B0-9838-7C39-917C-A0BBC522FB16}"/>
              </a:ext>
            </a:extLst>
          </p:cNvPr>
          <p:cNvSpPr txBox="1"/>
          <p:nvPr/>
        </p:nvSpPr>
        <p:spPr>
          <a:xfrm>
            <a:off x="5659948" y="6420480"/>
            <a:ext cx="6532052" cy="437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ja-JP" b="1" dirty="0">
                <a:ea typeface="メイリオ" panose="020B0604030504040204" pitchFamily="50" charset="-128"/>
              </a:rPr>
              <a:t>K. Uzawa, </a:t>
            </a:r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arXiv:2604.17790(accepted in PRC).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95EBAC-A3AB-0547-61E0-705677830B22}"/>
              </a:ext>
            </a:extLst>
          </p:cNvPr>
          <p:cNvSpPr txBox="1"/>
          <p:nvPr/>
        </p:nvSpPr>
        <p:spPr>
          <a:xfrm>
            <a:off x="304800" y="3762885"/>
            <a:ext cx="6422084" cy="1269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80"/>
              </a:lnSpc>
            </a:pPr>
            <a:r>
              <a:rPr lang="en-US" altLang="ja-JP" sz="2400" b="1" dirty="0">
                <a:ea typeface="メイリオ" panose="020B0604030504040204" pitchFamily="50" charset="-128"/>
              </a:rPr>
              <a:t>Agreement is reasonably good, </a:t>
            </a:r>
            <a:br>
              <a:rPr lang="en-US" altLang="ja-JP" sz="2400" b="1" dirty="0">
                <a:ea typeface="メイリオ" panose="020B0604030504040204" pitchFamily="50" charset="-128"/>
              </a:rPr>
            </a:br>
            <a:r>
              <a:rPr lang="en-US" altLang="ja-JP" sz="2400" b="1" dirty="0">
                <a:solidFill>
                  <a:srgbClr val="FF0000"/>
                </a:solidFill>
                <a:ea typeface="メイリオ" panose="020B0604030504040204" pitchFamily="50" charset="-128"/>
              </a:rPr>
              <a:t>even in the sub-barrier region.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6AB741-729B-6699-57CE-BCDBA0094844}"/>
              </a:ext>
            </a:extLst>
          </p:cNvPr>
          <p:cNvSpPr txBox="1"/>
          <p:nvPr/>
        </p:nvSpPr>
        <p:spPr>
          <a:xfrm>
            <a:off x="180295" y="53844"/>
            <a:ext cx="7517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solidFill>
                  <a:schemeClr val="tx1"/>
                </a:solidFill>
                <a:cs typeface="Segoe UI" panose="020B0502040204020203" pitchFamily="34" charset="0"/>
              </a:rPr>
              <a:t>Fission Cross Section</a:t>
            </a:r>
            <a:endParaRPr kumimoji="1" lang="ja-JP" altLang="en-US" sz="2800" b="1" u="sng" dirty="0">
              <a:solidFill>
                <a:schemeClr val="tx1"/>
              </a:solidFill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E45B64B-9977-BBAE-DF6D-B9156E758C1A}"/>
              </a:ext>
            </a:extLst>
          </p:cNvPr>
          <p:cNvGrpSpPr/>
          <p:nvPr/>
        </p:nvGrpSpPr>
        <p:grpSpPr>
          <a:xfrm>
            <a:off x="554117" y="565426"/>
            <a:ext cx="11457588" cy="1989712"/>
            <a:chOff x="810299" y="932280"/>
            <a:chExt cx="11457588" cy="1989712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7E70D5BF-DD60-EE8C-B239-A6FD516FE03B}"/>
                </a:ext>
              </a:extLst>
            </p:cNvPr>
            <p:cNvSpPr/>
            <p:nvPr/>
          </p:nvSpPr>
          <p:spPr>
            <a:xfrm>
              <a:off x="810299" y="932280"/>
              <a:ext cx="11043716" cy="1901218"/>
            </a:xfrm>
            <a:prstGeom prst="rect">
              <a:avLst/>
            </a:prstGeom>
            <a:solidFill>
              <a:srgbClr val="1F8CB1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kumimoji="1" lang="en-US" altLang="ja-JP" sz="3200" b="0" dirty="0">
                  <a:solidFill>
                    <a:schemeClr val="tx1"/>
                  </a:solidFill>
                  <a:ea typeface="メイリオ" panose="020B0604030504040204" pitchFamily="50" charset="-128"/>
                </a:rPr>
                <a:t> </a:t>
              </a:r>
              <a:endParaRPr kumimoji="1" lang="en-US" altLang="ja-JP" sz="32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endParaRPr kumimoji="1" lang="en-US" altLang="ja-JP" sz="32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FEC126C9-2435-0117-4F2E-20E2BACBB77D}"/>
                    </a:ext>
                  </a:extLst>
                </p:cNvPr>
                <p:cNvSpPr txBox="1"/>
                <p:nvPr/>
              </p:nvSpPr>
              <p:spPr>
                <a:xfrm>
                  <a:off x="946371" y="932280"/>
                  <a:ext cx="11321516" cy="19897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4280"/>
                    </a:lnSpc>
                  </a:pPr>
                  <a:r>
                    <a:rPr kumimoji="1" lang="en-US" altLang="ja-JP" sz="2800" b="0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𝑮</m:t>
                      </m:r>
                      <m:d>
                        <m:d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</m:d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𝑬𝑵</m:t>
                              </m:r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−</m:t>
                              </m:r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+</m:t>
                              </m:r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𝒊</m:t>
                              </m:r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/</m:t>
                              </m:r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𝟐</m:t>
                              </m:r>
                              <m:r>
                                <a:rPr lang="en-US" altLang="ja-JP" sz="2400" b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𝚪</m:t>
                              </m:r>
                            </m:e>
                          </m:d>
                        </m:e>
                        <m: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−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𝟏</m:t>
                          </m:r>
                        </m:sup>
                      </m:sSup>
                    </m:oMath>
                  </a14:m>
                  <a:r>
                    <a:rPr lang="en-US" altLang="ja-JP" sz="2400" b="1" i="1" dirty="0">
                      <a:latin typeface="Cambria Math" panose="02040503050406030204" pitchFamily="18" charset="0"/>
                      <a:ea typeface="メイリオ" panose="020B0604030504040204" pitchFamily="50" charset="-128"/>
                    </a:rPr>
                    <a:t>                    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: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Green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function</m:t>
                      </m:r>
                    </m:oMath>
                  </a14:m>
                  <a:endParaRPr lang="en-US" altLang="ja-JP" sz="2400" b="1" i="1" dirty="0"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ts val="4280"/>
                    </a:lnSpc>
                  </a:pPr>
                  <a:r>
                    <a:rPr lang="en-US" altLang="ja-JP" sz="2400" b="1" dirty="0">
                      <a:ea typeface="メイリオ" panose="020B0604030504040204" pitchFamily="50" charset="-128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𝑻</m:t>
                          </m:r>
                        </m:e>
                        <m: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𝜸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𝑬</m:t>
                      </m:r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)=</m:t>
                      </m:r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𝐓𝐫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𝜸</m:t>
                              </m:r>
                            </m:sub>
                          </m:s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𝑮</m:t>
                          </m:r>
                          <m:d>
                            <m:d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𝑬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𝜞</m:t>
                              </m:r>
                            </m:e>
                            <m:sub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𝒇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𝑮</m:t>
                              </m:r>
                              <m:d>
                                <m:dPr>
                                  <m:ctrlP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𝑬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†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en-US" altLang="ja-JP" sz="2400" b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       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: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Transmission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sz="2400" b="1" dirty="0">
                          <a:ea typeface="メイリオ" panose="020B0604030504040204" pitchFamily="50" charset="-128"/>
                        </a:rPr>
                        <m:t>coefficient</m:t>
                      </m:r>
                    </m:oMath>
                  </a14:m>
                  <a:endParaRPr lang="en-US" altLang="ja-JP" sz="2400" b="1" dirty="0"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ts val="4280"/>
                    </a:lnSpc>
                  </a:pPr>
                  <a14:m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 </m:t>
                      </m:r>
                      <m:sSub>
                        <m:sSub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𝝈</m:t>
                          </m:r>
                        </m:e>
                        <m: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𝜸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  <m:d>
                        <m:d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</m:d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𝝅</m:t>
                                  </m:r>
                                  <m: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ℏ</m:t>
                                  </m:r>
                                  <m:r>
                                    <a:rPr lang="en-US" altLang="ja-JP" sz="24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𝒄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num>
                        <m:den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𝟐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𝑬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𝑻</m:t>
                          </m:r>
                        </m:e>
                        <m:sub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𝜸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𝒇</m:t>
                          </m:r>
                        </m:sub>
                      </m:sSub>
                    </m:oMath>
                  </a14:m>
                  <a:r>
                    <a:rPr lang="en-US" altLang="ja-JP" sz="2400" b="1" dirty="0">
                      <a:ea typeface="メイリオ" panose="020B0604030504040204" pitchFamily="50" charset="-128"/>
                    </a:rPr>
                    <a:t>                 : </a:t>
                  </a:r>
                  <a14:m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𝜸</m:t>
                      </m:r>
                    </m:oMath>
                  </a14:m>
                  <a:r>
                    <a:rPr lang="en-US" altLang="ja-JP" sz="2400" b="1" dirty="0">
                      <a:ea typeface="メイリオ" panose="020B0604030504040204" pitchFamily="50" charset="-128"/>
                    </a:rPr>
                    <a:t> induced fission cross section</a:t>
                  </a:r>
                  <a:endParaRPr lang="en-US" altLang="ja-JP" sz="2400" b="1" i="1" dirty="0"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ts val="1800"/>
                    </a:lnSpc>
                  </a:pPr>
                  <a:endParaRPr kumimoji="1" lang="en-US" altLang="ja-JP" sz="2400" b="1" i="1" dirty="0"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FEC126C9-2435-0117-4F2E-20E2BACBB7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371" y="932280"/>
                  <a:ext cx="11321516" cy="198971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45C3382A-3EDF-21AF-2021-B450A39946C3}"/>
                  </a:ext>
                </a:extLst>
              </p:cNvPr>
              <p:cNvSpPr txBox="1"/>
              <p:nvPr/>
            </p:nvSpPr>
            <p:spPr>
              <a:xfrm>
                <a:off x="10471355" y="2807098"/>
                <a:ext cx="1720645" cy="621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𝟐𝟑</m:t>
                          </m:r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  <m:e>
                          <m:r>
                            <a:rPr lang="en-US" altLang="ja-JP" sz="2000" b="1"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𝜸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ja-JP" sz="20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altLang="ja-JP" sz="20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45C3382A-3EDF-21AF-2021-B450A3994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1355" y="2807098"/>
                <a:ext cx="1720645" cy="62190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452291-D9CB-EC92-31FF-92EC8FA4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66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BB152-1EB0-7044-77CA-B5DD921C7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441265C-9D6B-2224-35D4-9B24BA567FFA}"/>
              </a:ext>
            </a:extLst>
          </p:cNvPr>
          <p:cNvSpPr/>
          <p:nvPr/>
        </p:nvSpPr>
        <p:spPr>
          <a:xfrm>
            <a:off x="96487" y="-181499"/>
            <a:ext cx="7727932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2400" b="1" dirty="0">
                <a:solidFill>
                  <a:srgbClr val="0070C0"/>
                </a:solidFill>
                <a:ea typeface="メイリオ" panose="020B0604030504040204" pitchFamily="50" charset="-128"/>
              </a:rPr>
              <a:t>Physics of Nuclear Fission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BD1D12C-1685-ECEA-9AEC-CECCDA6D9E14}"/>
              </a:ext>
            </a:extLst>
          </p:cNvPr>
          <p:cNvSpPr/>
          <p:nvPr/>
        </p:nvSpPr>
        <p:spPr>
          <a:xfrm>
            <a:off x="186028" y="967834"/>
            <a:ext cx="9027767" cy="21096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endParaRPr lang="en-US" altLang="ja-JP" sz="2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ja-JP" sz="20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CA083E5D-3749-0DFF-D41F-84E90DF53553}"/>
              </a:ext>
            </a:extLst>
          </p:cNvPr>
          <p:cNvSpPr/>
          <p:nvPr/>
        </p:nvSpPr>
        <p:spPr>
          <a:xfrm>
            <a:off x="181548" y="755941"/>
            <a:ext cx="6899736" cy="3183773"/>
          </a:xfrm>
          <a:prstGeom prst="roundRect">
            <a:avLst/>
          </a:prstGeom>
          <a:noFill/>
          <a:ln w="28575">
            <a:solidFill>
              <a:srgbClr val="1F8C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dirty="0">
                <a:solidFill>
                  <a:schemeClr val="tx1"/>
                </a:solidFill>
              </a:rPr>
              <a:t>Shell structure and magic numbers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in highly deformed nuclei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Many-body dynamics with strong energy dissipation / non-Hermitian effects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Quantum tunneling with 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collective-macroscopic degrees of freedom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etc.</a:t>
            </a:r>
            <a:endParaRPr kumimoji="1" lang="ja-JP" altLang="en-US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35B5FC5-B8B3-9235-C25A-CEC07B2AE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3"/>
          <a:stretch>
            <a:fillRect/>
          </a:stretch>
        </p:blipFill>
        <p:spPr>
          <a:xfrm>
            <a:off x="7166345" y="292068"/>
            <a:ext cx="4537733" cy="2646681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B922457B-A974-C325-DBC1-C391A5EB84DA}"/>
              </a:ext>
            </a:extLst>
          </p:cNvPr>
          <p:cNvSpPr/>
          <p:nvPr/>
        </p:nvSpPr>
        <p:spPr>
          <a:xfrm>
            <a:off x="181548" y="3780482"/>
            <a:ext cx="7727932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2400" b="1" dirty="0">
                <a:solidFill>
                  <a:srgbClr val="FF0000"/>
                </a:solidFill>
                <a:ea typeface="メイリオ" panose="020B0604030504040204" pitchFamily="50" charset="-128"/>
              </a:rPr>
              <a:t>Applications of Nuclear Fission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4C756FCB-E93F-04AE-7F70-5CA275E3604A}"/>
              </a:ext>
            </a:extLst>
          </p:cNvPr>
          <p:cNvSpPr/>
          <p:nvPr/>
        </p:nvSpPr>
        <p:spPr>
          <a:xfrm>
            <a:off x="181548" y="4690105"/>
            <a:ext cx="6984798" cy="18073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RI-beam production at accelerator facilities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Nuclear energy and nuclear transmutation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Nuclear data for astrophysics </a:t>
            </a:r>
            <a:b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(r-process, Th/U </a:t>
            </a:r>
            <a:r>
              <a:rPr lang="en-US" altLang="ja-JP" dirty="0" err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cosmochronology</a:t>
            </a:r>
            <a:r>
              <a:rPr lang="en-US" altLang="ja-JP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05AC0720-3378-7120-AA61-90373CA3FBD4}"/>
              </a:ext>
            </a:extLst>
          </p:cNvPr>
          <p:cNvSpPr/>
          <p:nvPr/>
        </p:nvSpPr>
        <p:spPr>
          <a:xfrm>
            <a:off x="181548" y="7942613"/>
            <a:ext cx="7727932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ja-JP" sz="28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83D2F9EF-9A5C-BA64-1D98-99924D9BE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8611" y="3068975"/>
            <a:ext cx="4371446" cy="3384346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0BE4471-F452-8A71-737F-E478A25C9BAC}"/>
              </a:ext>
            </a:extLst>
          </p:cNvPr>
          <p:cNvSpPr txBox="1"/>
          <p:nvPr/>
        </p:nvSpPr>
        <p:spPr>
          <a:xfrm>
            <a:off x="6719777" y="6334780"/>
            <a:ext cx="5472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400" dirty="0">
                <a:ea typeface="メイリオ" panose="020B0604030504040204" pitchFamily="50" charset="-128"/>
              </a:rPr>
              <a:t>M. Bender et al., J. Phys. G</a:t>
            </a:r>
            <a:br>
              <a:rPr lang="en-US" altLang="ja-JP" sz="1400" dirty="0">
                <a:ea typeface="メイリオ" panose="020B0604030504040204" pitchFamily="50" charset="-128"/>
              </a:rPr>
            </a:br>
            <a:r>
              <a:rPr lang="en-US" altLang="ja-JP" sz="1400" dirty="0">
                <a:ea typeface="メイリオ" panose="020B0604030504040204" pitchFamily="50" charset="-128"/>
              </a:rPr>
              <a:t>:</a:t>
            </a:r>
            <a:r>
              <a:rPr lang="en-US" altLang="ja-JP" sz="1400" dirty="0" err="1">
                <a:ea typeface="メイリオ" panose="020B0604030504040204" pitchFamily="50" charset="-128"/>
              </a:rPr>
              <a:t>Nucl</a:t>
            </a:r>
            <a:r>
              <a:rPr lang="en-US" altLang="ja-JP" sz="1400" dirty="0">
                <a:ea typeface="メイリオ" panose="020B0604030504040204" pitchFamily="50" charset="-128"/>
              </a:rPr>
              <a:t>. Part. Phys. 47 (2020) 113002</a:t>
            </a:r>
            <a:endParaRPr kumimoji="1" lang="ja-JP" altLang="en-US" sz="14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CF5A74B-9F09-834A-0962-0803680C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549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DF20E-6C18-6DC1-D9A4-7EB8DA969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D078498-CDE3-891A-2FF7-AE5C145E2141}"/>
                  </a:ext>
                </a:extLst>
              </p:cNvPr>
              <p:cNvSpPr txBox="1"/>
              <p:nvPr/>
            </p:nvSpPr>
            <p:spPr>
              <a:xfrm>
                <a:off x="138548" y="831710"/>
                <a:ext cx="11732496" cy="4999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Currently, </a:t>
                </a: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two-body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 </a:t>
                </a: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random-interaction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 is applied in configuration mixing</a:t>
                </a:r>
              </a:p>
              <a:p>
                <a:pPr>
                  <a:lnSpc>
                    <a:spcPts val="4880"/>
                  </a:lnSpc>
                </a:pPr>
                <a:r>
                  <a:rPr lang="ja-JP" altLang="en-US" sz="2000" b="1" dirty="0">
                    <a:ea typeface="メイリオ" panose="020B0604030504040204" pitchFamily="50" charset="-128"/>
                  </a:rPr>
                  <a:t>⇒ 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Not suitable for low-energy reaction  (</a:t>
                </a:r>
                <a:r>
                  <a:rPr lang="en-US" altLang="ja-JP" sz="2000" b="1" dirty="0" err="1">
                    <a:ea typeface="メイリオ" panose="020B0604030504040204" pitchFamily="50" charset="-128"/>
                  </a:rPr>
                  <a:t>e.g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</a:rPr>
                          <m:t>𝟓𝟗</m:t>
                        </m:r>
                      </m:sup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𝐔</m:t>
                        </m:r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𝐟</m:t>
                        </m:r>
                        <m:r>
                          <a:rPr lang="en-US" altLang="ja-JP" sz="2000" b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sPre>
                    <m:r>
                      <a:rPr lang="en-US" altLang="ja-JP" sz="2000" b="1" i="1">
                        <a:solidFill>
                          <a:srgbClr val="1F8CB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ja-JP" sz="2000" b="1" dirty="0">
                  <a:ea typeface="メイリオ" panose="020B0604030504040204" pitchFamily="50" charset="-128"/>
                </a:endParaRPr>
              </a:p>
              <a:p>
                <a:pPr>
                  <a:lnSpc>
                    <a:spcPts val="4880"/>
                  </a:lnSpc>
                </a:pPr>
                <a:endParaRPr lang="en-US" altLang="ja-JP" sz="2000" b="1" dirty="0"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/>
                  <a:t>C</a:t>
                </a:r>
                <a:r>
                  <a:rPr lang="ja-JP" altLang="ja-JP" sz="2000" b="1" dirty="0"/>
                  <a:t>onfiguration mixing </a:t>
                </a:r>
                <a:r>
                  <a:rPr lang="en-US" altLang="ja-JP" sz="2000" b="1" dirty="0"/>
                  <a:t>by the consistent </a:t>
                </a:r>
                <a:r>
                  <a:rPr lang="ja-JP" altLang="ja-JP" sz="2000" b="1" dirty="0"/>
                  <a:t>Skyrme</a:t>
                </a:r>
                <a:r>
                  <a:rPr lang="en-US" altLang="ja-JP" sz="2000" b="1" dirty="0"/>
                  <a:t> interaction</a:t>
                </a:r>
                <a:r>
                  <a:rPr lang="ja-JP" altLang="ja-JP" sz="2000" b="1" dirty="0"/>
                  <a:t> </a:t>
                </a:r>
                <a:br>
                  <a:rPr lang="en-US" altLang="ja-JP" sz="2000" b="1" dirty="0"/>
                </a:br>
                <a:r>
                  <a:rPr lang="ja-JP" altLang="ja-JP" sz="2000" b="1" dirty="0"/>
                  <a:t>will be important for extrapolations toward neutron-rich nuclei</a:t>
                </a:r>
                <a:br>
                  <a:rPr lang="en-US" altLang="ja-JP" sz="2000" b="1" dirty="0"/>
                </a:br>
                <a:endParaRPr lang="en-US" altLang="ja-JP" sz="2000" b="1" dirty="0"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The numerical code is under development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endParaRPr lang="en-US" altLang="ja-JP" sz="20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D078498-CDE3-891A-2FF7-AE5C145E2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8" y="831710"/>
                <a:ext cx="11732496" cy="4999189"/>
              </a:xfrm>
              <a:prstGeom prst="rect">
                <a:avLst/>
              </a:prstGeom>
              <a:blipFill>
                <a:blip r:embed="rId3"/>
                <a:stretch>
                  <a:fillRect l="-57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DFE3E7C-88B5-22EC-A62A-94B1985AED75}"/>
              </a:ext>
            </a:extLst>
          </p:cNvPr>
          <p:cNvGrpSpPr/>
          <p:nvPr/>
        </p:nvGrpSpPr>
        <p:grpSpPr>
          <a:xfrm>
            <a:off x="7347098" y="4391247"/>
            <a:ext cx="5450798" cy="2214125"/>
            <a:chOff x="5821541" y="2865756"/>
            <a:chExt cx="6478613" cy="3169940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60D05C29-4063-E7AA-A5D3-B3D7203AC4C0}"/>
                </a:ext>
              </a:extLst>
            </p:cNvPr>
            <p:cNvGrpSpPr/>
            <p:nvPr/>
          </p:nvGrpSpPr>
          <p:grpSpPr>
            <a:xfrm>
              <a:off x="7135260" y="2865756"/>
              <a:ext cx="4788101" cy="3169940"/>
              <a:chOff x="4865907" y="960209"/>
              <a:chExt cx="6710716" cy="4042330"/>
            </a:xfrm>
          </p:grpSpPr>
          <p:pic>
            <p:nvPicPr>
              <p:cNvPr id="20" name="図 19" descr="ランプ, 写真, 探す, 鳥 が含まれている画像&#10;&#10;自動的に生成された説明">
                <a:extLst>
                  <a:ext uri="{FF2B5EF4-FFF2-40B4-BE49-F238E27FC236}">
                    <a16:creationId xmlns:a16="http://schemas.microsoft.com/office/drawing/2014/main" id="{E5B5CE67-CE96-AA1F-E754-3E944BD6BD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96" r="21541" b="36664"/>
              <a:stretch/>
            </p:blipFill>
            <p:spPr>
              <a:xfrm>
                <a:off x="4865907" y="1213859"/>
                <a:ext cx="6275370" cy="3449975"/>
              </a:xfrm>
              <a:prstGeom prst="rect">
                <a:avLst/>
              </a:prstGeom>
            </p:spPr>
          </p:pic>
          <p:cxnSp>
            <p:nvCxnSpPr>
              <p:cNvPr id="11" name="直線矢印コネクタ 10">
                <a:extLst>
                  <a:ext uri="{FF2B5EF4-FFF2-40B4-BE49-F238E27FC236}">
                    <a16:creationId xmlns:a16="http://schemas.microsoft.com/office/drawing/2014/main" id="{F71DEE60-0F33-EF68-7EEC-DCFC509D3F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64425" y="4989250"/>
                <a:ext cx="6079396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矢印コネクタ 11">
                <a:extLst>
                  <a:ext uri="{FF2B5EF4-FFF2-40B4-BE49-F238E27FC236}">
                    <a16:creationId xmlns:a16="http://schemas.microsoft.com/office/drawing/2014/main" id="{869641F9-B7B7-2004-BDCD-FE39F48271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82006" y="960209"/>
                <a:ext cx="0" cy="40423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テキスト ボックス 12">
                    <a:extLst>
                      <a:ext uri="{FF2B5EF4-FFF2-40B4-BE49-F238E27FC236}">
                        <a16:creationId xmlns:a16="http://schemas.microsoft.com/office/drawing/2014/main" id="{7329555E-CD52-8B7D-DEB3-409BDFA67CC7}"/>
                      </a:ext>
                    </a:extLst>
                  </p:cNvPr>
                  <p:cNvSpPr txBox="1"/>
                  <p:nvPr/>
                </p:nvSpPr>
                <p:spPr>
                  <a:xfrm>
                    <a:off x="6288044" y="4068138"/>
                    <a:ext cx="5288579" cy="89846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l">
                      <a:lnSpc>
                        <a:spcPct val="150000"/>
                      </a:lnSpc>
                    </a:pPr>
                    <a14:m>
                      <m:oMath xmlns:m="http://schemas.openxmlformats.org/officeDocument/2006/math"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oMath>
                    </a14:m>
                    <a:r>
                      <a:rPr lang="en-US" altLang="ja-JP" b="1" dirty="0">
                        <a:ea typeface="メイリオ" panose="020B0604030504040204" pitchFamily="50" charset="-128"/>
                      </a:rPr>
                      <a:t> : d</a:t>
                    </a:r>
                    <a:r>
                      <a:rPr kumimoji="1" lang="en-US" altLang="ja-JP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rPr>
                      <a:t>eformation </a:t>
                    </a:r>
                    <a:endParaRPr kumimoji="1" lang="ja-JP" altLang="en-US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13" name="テキスト ボックス 12">
                    <a:extLst>
                      <a:ext uri="{FF2B5EF4-FFF2-40B4-BE49-F238E27FC236}">
                        <a16:creationId xmlns:a16="http://schemas.microsoft.com/office/drawing/2014/main" id="{7329555E-CD52-8B7D-DEB3-409BDFA67CC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88044" y="4068138"/>
                    <a:ext cx="5288579" cy="89846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769" b="-15000"/>
                    </a:stretch>
                  </a:blipFill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42079F53-A907-0EC5-7E2C-EC65D47D69C7}"/>
                </a:ext>
              </a:extLst>
            </p:cNvPr>
            <p:cNvCxnSpPr>
              <a:cxnSpLocks/>
            </p:cNvCxnSpPr>
            <p:nvPr/>
          </p:nvCxnSpPr>
          <p:spPr>
            <a:xfrm>
              <a:off x="8390832" y="3840947"/>
              <a:ext cx="395733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矢印コネクタ 39">
              <a:extLst>
                <a:ext uri="{FF2B5EF4-FFF2-40B4-BE49-F238E27FC236}">
                  <a16:creationId xmlns:a16="http://schemas.microsoft.com/office/drawing/2014/main" id="{8FC7A568-00A7-98AA-72A6-21093890420A}"/>
                </a:ext>
              </a:extLst>
            </p:cNvPr>
            <p:cNvCxnSpPr>
              <a:cxnSpLocks/>
            </p:cNvCxnSpPr>
            <p:nvPr/>
          </p:nvCxnSpPr>
          <p:spPr>
            <a:xfrm>
              <a:off x="8936541" y="3838822"/>
              <a:ext cx="2478795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91448432-611F-C82F-6F2E-F3EC35C6B309}"/>
                </a:ext>
              </a:extLst>
            </p:cNvPr>
            <p:cNvGrpSpPr/>
            <p:nvPr/>
          </p:nvGrpSpPr>
          <p:grpSpPr>
            <a:xfrm>
              <a:off x="8390832" y="4201203"/>
              <a:ext cx="395733" cy="87041"/>
              <a:chOff x="4914551" y="4278377"/>
              <a:chExt cx="457581" cy="93749"/>
            </a:xfrm>
          </p:grpSpPr>
          <p:cxnSp>
            <p:nvCxnSpPr>
              <p:cNvPr id="51" name="直線コネクタ 50">
                <a:extLst>
                  <a:ext uri="{FF2B5EF4-FFF2-40B4-BE49-F238E27FC236}">
                    <a16:creationId xmlns:a16="http://schemas.microsoft.com/office/drawing/2014/main" id="{CD57FC33-EC0C-22FE-E441-5127796B0A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372126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コネクタ 51">
                <a:extLst>
                  <a:ext uri="{FF2B5EF4-FFF2-40B4-BE49-F238E27FC236}">
                    <a16:creationId xmlns:a16="http://schemas.microsoft.com/office/drawing/2014/main" id="{D48B398F-E41F-0F78-F063-8A4D265CE5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333367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95FB68AE-F1A9-FF69-66A5-4BFD52A585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297934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FD8CDA2F-7351-6347-F382-B24A9F177A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288028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>
                <a:extLst>
                  <a:ext uri="{FF2B5EF4-FFF2-40B4-BE49-F238E27FC236}">
                    <a16:creationId xmlns:a16="http://schemas.microsoft.com/office/drawing/2014/main" id="{4CFC1560-C0BA-021A-98BE-A30E0161D4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4551" y="4278377"/>
                <a:ext cx="457581" cy="0"/>
              </a:xfrm>
              <a:prstGeom prst="line">
                <a:avLst/>
              </a:prstGeom>
              <a:ln w="76200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線矢印コネクタ 56">
              <a:extLst>
                <a:ext uri="{FF2B5EF4-FFF2-40B4-BE49-F238E27FC236}">
                  <a16:creationId xmlns:a16="http://schemas.microsoft.com/office/drawing/2014/main" id="{AA3974E0-FE19-09A3-CD5F-692D80DFEF93}"/>
                </a:ext>
              </a:extLst>
            </p:cNvPr>
            <p:cNvCxnSpPr>
              <a:cxnSpLocks/>
            </p:cNvCxnSpPr>
            <p:nvPr/>
          </p:nvCxnSpPr>
          <p:spPr>
            <a:xfrm>
              <a:off x="8936541" y="4250061"/>
              <a:ext cx="2478795" cy="0"/>
            </a:xfrm>
            <a:prstGeom prst="straightConnector1">
              <a:avLst/>
            </a:prstGeom>
            <a:ln w="38100">
              <a:solidFill>
                <a:schemeClr val="accent6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DAA4DBB8-3ECF-6851-5F05-AA55004E5F7F}"/>
                </a:ext>
              </a:extLst>
            </p:cNvPr>
            <p:cNvSpPr txBox="1"/>
            <p:nvPr/>
          </p:nvSpPr>
          <p:spPr>
            <a:xfrm>
              <a:off x="10303409" y="4273216"/>
              <a:ext cx="1996745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endParaRPr kumimoji="1" lang="ja-JP" altLang="en-US" sz="2400" b="1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669D5A7B-BC0B-2480-1190-51DACB971803}"/>
                </a:ext>
              </a:extLst>
            </p:cNvPr>
            <p:cNvCxnSpPr>
              <a:cxnSpLocks/>
            </p:cNvCxnSpPr>
            <p:nvPr/>
          </p:nvCxnSpPr>
          <p:spPr>
            <a:xfrm>
              <a:off x="10237913" y="4031218"/>
              <a:ext cx="0" cy="90000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テキスト ボックス 57">
                  <a:extLst>
                    <a:ext uri="{FF2B5EF4-FFF2-40B4-BE49-F238E27FC236}">
                      <a16:creationId xmlns:a16="http://schemas.microsoft.com/office/drawing/2014/main" id="{65E72326-5EA6-8449-BF9C-2FBA9E715449}"/>
                    </a:ext>
                  </a:extLst>
                </p:cNvPr>
                <p:cNvSpPr txBox="1"/>
                <p:nvPr/>
              </p:nvSpPr>
              <p:spPr>
                <a:xfrm>
                  <a:off x="5821541" y="3163011"/>
                  <a:ext cx="1267911" cy="6219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ja-JP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altLang="ja-JP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0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𝟐𝟑𝟓</m:t>
                            </m:r>
                          </m:sup>
                          <m:e>
                            <m:r>
                              <a:rPr lang="en-US" altLang="ja-JP" sz="2000" b="1" i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</m:sPre>
                      </m:oMath>
                    </m:oMathPara>
                  </a14:m>
                  <a:endParaRPr kumimoji="1" lang="ja-JP" altLang="en-US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58" name="テキスト ボックス 57">
                  <a:extLst>
                    <a:ext uri="{FF2B5EF4-FFF2-40B4-BE49-F238E27FC236}">
                      <a16:creationId xmlns:a16="http://schemas.microsoft.com/office/drawing/2014/main" id="{65E72326-5EA6-8449-BF9C-2FBA9E7154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1541" y="3163011"/>
                  <a:ext cx="1267911" cy="62190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テキスト ボックス 58">
                  <a:extLst>
                    <a:ext uri="{FF2B5EF4-FFF2-40B4-BE49-F238E27FC236}">
                      <a16:creationId xmlns:a16="http://schemas.microsoft.com/office/drawing/2014/main" id="{460B09F0-EB41-64EE-4673-9D8C21F46DCA}"/>
                    </a:ext>
                  </a:extLst>
                </p:cNvPr>
                <p:cNvSpPr txBox="1"/>
                <p:nvPr/>
              </p:nvSpPr>
              <p:spPr>
                <a:xfrm>
                  <a:off x="5822468" y="3723665"/>
                  <a:ext cx="1255087" cy="61510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𝜸</m:t>
                        </m:r>
                        <m:r>
                          <a:rPr lang="en-US" altLang="ja-JP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altLang="ja-JP" sz="20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000" b="1" i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𝟐𝟑</m:t>
                            </m:r>
                            <m:r>
                              <a:rPr lang="en-US" altLang="ja-JP" sz="20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  <m:e>
                            <m:r>
                              <a:rPr lang="en-US" altLang="ja-JP" sz="2000" b="1" i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</m:sPre>
                      </m:oMath>
                    </m:oMathPara>
                  </a14:m>
                  <a:endParaRPr kumimoji="1" lang="ja-JP" altLang="en-US" sz="2000" b="1" dirty="0">
                    <a:solidFill>
                      <a:schemeClr val="accent6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59" name="テキスト ボックス 58">
                  <a:extLst>
                    <a:ext uri="{FF2B5EF4-FFF2-40B4-BE49-F238E27FC236}">
                      <a16:creationId xmlns:a16="http://schemas.microsoft.com/office/drawing/2014/main" id="{460B09F0-EB41-64EE-4673-9D8C21F46D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2468" y="3723665"/>
                  <a:ext cx="1255087" cy="61510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C53B4C44-114E-F6BF-4455-7F5B9F55EBC5}"/>
                </a:ext>
              </a:extLst>
            </p:cNvPr>
            <p:cNvSpPr/>
            <p:nvPr/>
          </p:nvSpPr>
          <p:spPr>
            <a:xfrm>
              <a:off x="8686410" y="4837131"/>
              <a:ext cx="1466954" cy="369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b="1" dirty="0">
                  <a:solidFill>
                    <a:schemeClr val="tx1"/>
                  </a:solidFill>
                  <a:ea typeface="メイリオ" panose="020B0604030504040204" pitchFamily="50" charset="-128"/>
                </a:rPr>
                <a:t>barrier</a:t>
              </a:r>
              <a:endParaRPr lang="ja-JP" altLang="en-US" b="1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7B20FEAC-56F9-97D0-B0A9-558F004125D2}"/>
                </a:ext>
              </a:extLst>
            </p:cNvPr>
            <p:cNvCxnSpPr>
              <a:cxnSpLocks/>
            </p:cNvCxnSpPr>
            <p:nvPr/>
          </p:nvCxnSpPr>
          <p:spPr>
            <a:xfrm>
              <a:off x="8390832" y="4590663"/>
              <a:ext cx="395733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E854B858-CDB1-F165-0A96-479AAE508FCD}"/>
                </a:ext>
              </a:extLst>
            </p:cNvPr>
            <p:cNvCxnSpPr>
              <a:cxnSpLocks/>
            </p:cNvCxnSpPr>
            <p:nvPr/>
          </p:nvCxnSpPr>
          <p:spPr>
            <a:xfrm>
              <a:off x="8936541" y="4588538"/>
              <a:ext cx="2478795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3CAD4B84-372A-5193-F536-95540F688D3D}"/>
                    </a:ext>
                  </a:extLst>
                </p:cNvPr>
                <p:cNvSpPr txBox="1"/>
                <p:nvPr/>
              </p:nvSpPr>
              <p:spPr>
                <a:xfrm>
                  <a:off x="5821541" y="4230071"/>
                  <a:ext cx="1267911" cy="6219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000" b="1" i="1" smtClean="0">
                            <a:solidFill>
                              <a:srgbClr val="1F8CB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ja-JP" sz="2000" b="1" i="1" smtClean="0">
                            <a:solidFill>
                              <a:srgbClr val="1F8CB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Pre>
                          <m:sPrePr>
                            <m:ctrlPr>
                              <a:rPr lang="en-US" altLang="ja-JP" sz="2000" b="1" i="1" smtClean="0">
                                <a:solidFill>
                                  <a:srgbClr val="1F8CB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PrePr>
                          <m:sub/>
                          <m:sup>
                            <m:r>
                              <a:rPr lang="en-US" altLang="ja-JP" sz="2000" b="1" i="0">
                                <a:solidFill>
                                  <a:srgbClr val="1F8CB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altLang="ja-JP" sz="2000" b="1" i="1" smtClean="0">
                                <a:solidFill>
                                  <a:srgbClr val="1F8CB1"/>
                                </a:solidFill>
                                <a:latin typeface="Cambria Math" panose="02040503050406030204" pitchFamily="18" charset="0"/>
                              </a:rPr>
                              <m:t>𝟓𝟗</m:t>
                            </m:r>
                          </m:sup>
                          <m:e>
                            <m:r>
                              <a:rPr lang="en-US" altLang="ja-JP" sz="2000" b="1" i="0">
                                <a:solidFill>
                                  <a:srgbClr val="1F8CB1"/>
                                </a:solidFill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</m:sPre>
                      </m:oMath>
                    </m:oMathPara>
                  </a14:m>
                  <a:endParaRPr kumimoji="1" lang="ja-JP" altLang="en-US" sz="2000" b="1" dirty="0">
                    <a:solidFill>
                      <a:srgbClr val="1F8CB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3CAD4B84-372A-5193-F536-95540F688D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1541" y="4230071"/>
                  <a:ext cx="1267911" cy="62190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86E2BF-0168-12D7-25C1-7E1AF437C764}"/>
              </a:ext>
            </a:extLst>
          </p:cNvPr>
          <p:cNvSpPr txBox="1"/>
          <p:nvPr/>
        </p:nvSpPr>
        <p:spPr>
          <a:xfrm>
            <a:off x="180295" y="53844"/>
            <a:ext cx="7517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solidFill>
                  <a:schemeClr val="tx1"/>
                </a:solidFill>
                <a:cs typeface="Segoe UI" panose="020B0502040204020203" pitchFamily="34" charset="0"/>
              </a:rPr>
              <a:t>Future Direction</a:t>
            </a:r>
            <a:endParaRPr kumimoji="1" lang="ja-JP" altLang="en-US" sz="2800" b="1" u="sng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72C5E9B-1E32-CBBC-E3A8-7DC563EEF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729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5723BE-8E6B-6885-66BD-2B9534964CE0}"/>
              </a:ext>
            </a:extLst>
          </p:cNvPr>
          <p:cNvSpPr txBox="1"/>
          <p:nvPr/>
        </p:nvSpPr>
        <p:spPr>
          <a:xfrm>
            <a:off x="180315" y="114406"/>
            <a:ext cx="10188247" cy="74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b="1" u="sng" dirty="0">
                <a:ea typeface="メイリオ" panose="020B0604030504040204" pitchFamily="50" charset="-128"/>
              </a:rPr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28708495-21F2-4B04-0B86-B4D63B5D6974}"/>
                  </a:ext>
                </a:extLst>
              </p:cNvPr>
              <p:cNvSpPr txBox="1"/>
              <p:nvPr/>
            </p:nvSpPr>
            <p:spPr>
              <a:xfrm>
                <a:off x="347690" y="910650"/>
                <a:ext cx="12214621" cy="5113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ja-JP" sz="2400" b="1" dirty="0">
                    <a:ea typeface="メイリオ" panose="020B0604030504040204" pitchFamily="50" charset="-128"/>
                  </a:rPr>
                  <a:t>Induced fission reactions have been described </a:t>
                </a:r>
                <a:br>
                  <a:rPr lang="en-US" altLang="ja-JP" sz="2400" b="1" dirty="0">
                    <a:ea typeface="メイリオ" panose="020B0604030504040204" pitchFamily="50" charset="-128"/>
                  </a:rPr>
                </a:br>
                <a:r>
                  <a:rPr lang="en-US" altLang="ja-JP" sz="2400" b="1" dirty="0">
                    <a:ea typeface="メイリオ" panose="020B0604030504040204" pitchFamily="50" charset="-128"/>
                  </a:rPr>
                  <a:t>within the NEGF framework.</a:t>
                </a: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endParaRPr lang="en-US" altLang="ja-JP" sz="2400" b="1" dirty="0">
                  <a:ea typeface="メイリオ" panose="020B0604030504040204" pitchFamily="50" charset="-128"/>
                </a:endParaRP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ja-JP" sz="2400" b="1" dirty="0">
                    <a:ea typeface="メイリオ" panose="020B0604030504040204" pitchFamily="50" charset="-128"/>
                  </a:rPr>
                  <a:t>The NEGF calculation successfully reproduces </a:t>
                </a:r>
                <a:br>
                  <a:rPr lang="en-US" altLang="ja-JP" sz="2400" b="1" dirty="0">
                    <a:ea typeface="メイリオ" panose="020B0604030504040204" pitchFamily="50" charset="-128"/>
                  </a:rPr>
                </a:br>
                <a:r>
                  <a:rPr lang="en-US" altLang="ja-JP" sz="2400" b="1" dirty="0">
                    <a:ea typeface="メイリオ" panose="020B0604030504040204" pitchFamily="50" charset="-128"/>
                  </a:rPr>
                  <a:t>the fission cross section,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𝝈</m:t>
                        </m:r>
                      </m:e>
                      <m:sub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𝜸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 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𝒇</m:t>
                        </m:r>
                      </m:sub>
                    </m:sSub>
                  </m:oMath>
                </a14:m>
                <a:r>
                  <a:rPr lang="en-US" altLang="ja-JP" sz="2400" b="1" dirty="0">
                    <a:ea typeface="メイリオ" panose="020B0604030504040204" pitchFamily="50" charset="-128"/>
                  </a:rPr>
                  <a:t>, even in the tunneling region.</a:t>
                </a:r>
              </a:p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ea typeface="メイリオ" panose="020B0604030504040204" pitchFamily="50" charset="-128"/>
                </a:endParaRP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u"/>
                </a:pPr>
                <a:r>
                  <a:rPr lang="en-US" altLang="ja-JP" sz="2400" b="1" dirty="0"/>
                  <a:t>In future work, configuration-mixing </a:t>
                </a:r>
                <a:br>
                  <a:rPr lang="en-US" altLang="ja-JP" sz="2400" b="1" dirty="0"/>
                </a:br>
                <a:r>
                  <a:rPr lang="en-US" altLang="ja-JP" sz="2400" b="1" dirty="0"/>
                  <a:t>by the consistent </a:t>
                </a:r>
                <a:r>
                  <a:rPr lang="en-US" altLang="ja-JP" sz="2400" b="1" dirty="0" err="1"/>
                  <a:t>Skyrme</a:t>
                </a:r>
                <a:r>
                  <a:rPr lang="en-US" altLang="ja-JP" sz="2400" b="1" dirty="0"/>
                  <a:t> interaction is planed.</a:t>
                </a:r>
                <a:br>
                  <a:rPr lang="en-US" altLang="ja-JP" sz="2400" b="1" dirty="0"/>
                </a:br>
                <a:endParaRPr lang="en-US" altLang="ja-JP" sz="28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28708495-21F2-4B04-0B86-B4D63B5D6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90" y="910650"/>
                <a:ext cx="12214621" cy="5113387"/>
              </a:xfrm>
              <a:prstGeom prst="rect">
                <a:avLst/>
              </a:prstGeom>
              <a:blipFill>
                <a:blip r:embed="rId3"/>
                <a:stretch>
                  <a:fillRect l="-64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8821AC0-6C77-CEF7-6ADC-C2054338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13B588-A7A2-05B8-6F39-847635895588}"/>
              </a:ext>
            </a:extLst>
          </p:cNvPr>
          <p:cNvSpPr txBox="1"/>
          <p:nvPr/>
        </p:nvSpPr>
        <p:spPr>
          <a:xfrm>
            <a:off x="4471847" y="6488668"/>
            <a:ext cx="782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dirty="0">
                <a:latin typeface="CMR9"/>
              </a:rPr>
              <a:t>This work was supported by JSPS KAKENHI Grants No. JP26H01437.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22410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30167-F1B9-95BF-C383-31DDE0CD8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60862B0-DBF7-56E4-C23C-AFFE84BD15F1}"/>
              </a:ext>
            </a:extLst>
          </p:cNvPr>
          <p:cNvSpPr txBox="1"/>
          <p:nvPr/>
        </p:nvSpPr>
        <p:spPr>
          <a:xfrm>
            <a:off x="359515" y="2875079"/>
            <a:ext cx="11472969" cy="63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880"/>
              </a:lnSpc>
            </a:pPr>
            <a:r>
              <a:rPr lang="en-US" altLang="ja-JP" sz="3600" dirty="0">
                <a:solidFill>
                  <a:schemeClr val="tx1"/>
                </a:solidFill>
                <a:ea typeface="メイリオ" panose="020B0604030504040204" pitchFamily="50" charset="-128"/>
              </a:rPr>
              <a:t>Backup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B2DDB3D-445C-FB81-1FDC-783802451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609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312954E-E5B2-F4DB-08B7-807EEF61C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, ウォーターフォール図&#10;&#10;AI 生成コンテンツは誤りを含む可能性があります。">
            <a:extLst>
              <a:ext uri="{FF2B5EF4-FFF2-40B4-BE49-F238E27FC236}">
                <a16:creationId xmlns:a16="http://schemas.microsoft.com/office/drawing/2014/main" id="{35F4A93A-8975-F497-39B7-999EFF034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503" y="1105786"/>
            <a:ext cx="3220043" cy="2323214"/>
          </a:xfrm>
          <a:prstGeom prst="rect">
            <a:avLst/>
          </a:prstGeom>
        </p:spPr>
      </p:pic>
      <p:pic>
        <p:nvPicPr>
          <p:cNvPr id="5" name="図 4" descr="グラフ, 等高線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EF5A109D-52A0-B67A-CF77-D3C9FB4E38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98" y="3988139"/>
            <a:ext cx="3927546" cy="280723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E80C79-A7B9-288D-8A94-92C1CA1FD634}"/>
              </a:ext>
            </a:extLst>
          </p:cNvPr>
          <p:cNvSpPr/>
          <p:nvPr/>
        </p:nvSpPr>
        <p:spPr>
          <a:xfrm>
            <a:off x="181548" y="9852"/>
            <a:ext cx="7727932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2800" b="1" u="sng" dirty="0">
                <a:solidFill>
                  <a:srgbClr val="496176"/>
                </a:solidFill>
                <a:ea typeface="メイリオ" panose="020B0604030504040204" pitchFamily="50" charset="-128"/>
              </a:rPr>
              <a:t>Fission of Proton-Rich Nuclei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1AA5C0-F477-AF4F-1C58-17FDE99B23D7}"/>
              </a:ext>
            </a:extLst>
          </p:cNvPr>
          <p:cNvSpPr txBox="1"/>
          <p:nvPr/>
        </p:nvSpPr>
        <p:spPr>
          <a:xfrm>
            <a:off x="6096000" y="6198317"/>
            <a:ext cx="6048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600" dirty="0">
                <a:ea typeface="メイリオ" panose="020B0604030504040204" pitchFamily="50" charset="-128"/>
              </a:rPr>
              <a:t> A. N. Andreyev et al., </a:t>
            </a:r>
            <a:r>
              <a:rPr kumimoji="1" lang="en-US" altLang="ja-JP" sz="1600" dirty="0">
                <a:solidFill>
                  <a:schemeClr val="tx1"/>
                </a:solidFill>
                <a:ea typeface="メイリオ" panose="020B0604030504040204" pitchFamily="50" charset="-128"/>
              </a:rPr>
              <a:t>PRL, 105,  252502 (2010).</a:t>
            </a:r>
          </a:p>
          <a:p>
            <a:pPr algn="r"/>
            <a:r>
              <a:rPr lang="en-US" altLang="ja-JP" sz="1600" dirty="0">
                <a:ea typeface="メイリオ" panose="020B0604030504040204" pitchFamily="50" charset="-128"/>
              </a:rPr>
              <a:t>P. </a:t>
            </a:r>
            <a:r>
              <a:rPr lang="en-US" altLang="ja-JP" sz="1600" dirty="0" err="1">
                <a:ea typeface="メイリオ" panose="020B0604030504040204" pitchFamily="50" charset="-128"/>
              </a:rPr>
              <a:t>Morfouace</a:t>
            </a:r>
            <a:r>
              <a:rPr lang="en-US" altLang="ja-JP" sz="1600" dirty="0">
                <a:ea typeface="メイリオ" panose="020B0604030504040204" pitchFamily="50" charset="-128"/>
              </a:rPr>
              <a:t> et al., Nature, 641, 339 (2025).</a:t>
            </a:r>
            <a:endParaRPr lang="ja-JP" altLang="en-US" sz="1600" dirty="0">
              <a:ea typeface="メイリオ" panose="020B0604030504040204" pitchFamily="50" charset="-128"/>
            </a:endParaRPr>
          </a:p>
          <a:p>
            <a:pPr algn="r"/>
            <a:endParaRPr kumimoji="1" lang="ja-JP" altLang="en-US" sz="16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2304DE3C-1C67-05DF-D060-7F8A69640270}"/>
                  </a:ext>
                </a:extLst>
              </p:cNvPr>
              <p:cNvSpPr/>
              <p:nvPr/>
            </p:nvSpPr>
            <p:spPr>
              <a:xfrm>
                <a:off x="181547" y="926061"/>
                <a:ext cx="11828903" cy="10148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342900" indent="-342900">
                  <a:lnSpc>
                    <a:spcPct val="20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Progress of experimental studies of fission in proton-rich nuclei </a:t>
                </a:r>
              </a:p>
              <a:p>
                <a:pPr>
                  <a:lnSpc>
                    <a:spcPct val="200000"/>
                  </a:lnSpc>
                </a:pPr>
                <a:r>
                  <a:rPr lang="ja-JP" altLang="en-US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⇒  </a:t>
                </a:r>
                <a:r>
                  <a:rPr lang="en-US" altLang="ja-JP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Unexpected fission modes have been observed  (e.g.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𝟏𝟖𝟎</m:t>
                        </m:r>
                      </m:sup>
                      <m:e>
                        <m:r>
                          <a:rPr lang="en-US" altLang="ja-JP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𝐇𝐠</m:t>
                        </m:r>
                      </m:e>
                    </m:sPre>
                  </m:oMath>
                </a14:m>
                <a:r>
                  <a:rPr lang="en-US" altLang="ja-JP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 </a:t>
                </a:r>
                <a:r>
                  <a:rPr lang="en-US" altLang="ja-JP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)</a:t>
                </a:r>
              </a:p>
              <a:p>
                <a:pPr marL="342900" indent="-342900">
                  <a:lnSpc>
                    <a:spcPct val="20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Empirical model fails to explain these exotic fission modes</a:t>
                </a:r>
              </a:p>
              <a:p>
                <a:pPr>
                  <a:lnSpc>
                    <a:spcPct val="200000"/>
                  </a:lnSpc>
                </a:pPr>
                <a:r>
                  <a:rPr lang="ja-JP" altLang="en-US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⇒  </a:t>
                </a:r>
                <a:r>
                  <a:rPr lang="en-US" altLang="ja-JP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A deeper understanding of fission mechanism is required</a:t>
                </a: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endParaRPr lang="en-US" altLang="ja-JP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2304DE3C-1C67-05DF-D060-7F8A696402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47" y="926061"/>
                <a:ext cx="11828903" cy="1014867"/>
              </a:xfrm>
              <a:prstGeom prst="rect">
                <a:avLst/>
              </a:prstGeom>
              <a:blipFill>
                <a:blip r:embed="rId5"/>
                <a:stretch>
                  <a:fillRect l="-464" b="-13253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435D2D2E-A214-3049-CB59-9B861825EB08}"/>
                  </a:ext>
                </a:extLst>
              </p:cNvPr>
              <p:cNvSpPr txBox="1"/>
              <p:nvPr/>
            </p:nvSpPr>
            <p:spPr>
              <a:xfrm>
                <a:off x="962875" y="3325587"/>
                <a:ext cx="3467869" cy="556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asym. fission of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PrePr>
                      <m:sub/>
                      <m:sup>
                        <m:r>
                          <a:rPr lang="en-US" altLang="ja-JP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𝟏𝟖𝟎</m:t>
                        </m:r>
                      </m:sup>
                      <m:e>
                        <m:r>
                          <a:rPr lang="en-US" altLang="ja-JP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𝐇𝐠</m:t>
                        </m:r>
                      </m:e>
                    </m:sPre>
                  </m:oMath>
                </a14:m>
                <a:r>
                  <a:rPr kumimoji="1"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 </a:t>
                </a:r>
                <a:endParaRPr kumimoji="1" lang="ja-JP" altLang="en-US" sz="2000" b="1" dirty="0">
                  <a:solidFill>
                    <a:srgbClr val="FF0000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435D2D2E-A214-3049-CB59-9B861825E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875" y="3325587"/>
                <a:ext cx="3467869" cy="556050"/>
              </a:xfrm>
              <a:prstGeom prst="rect">
                <a:avLst/>
              </a:prstGeom>
              <a:blipFill>
                <a:blip r:embed="rId6"/>
                <a:stretch>
                  <a:fillRect l="-1933" b="-1318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図 8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2E14B08-2BD5-8EA7-D3CC-85C519C4A2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73" r="34112"/>
          <a:stretch>
            <a:fillRect/>
          </a:stretch>
        </p:blipFill>
        <p:spPr>
          <a:xfrm>
            <a:off x="5776757" y="4257026"/>
            <a:ext cx="5767542" cy="1906347"/>
          </a:xfrm>
          <a:prstGeom prst="rect">
            <a:avLst/>
          </a:prstGeom>
        </p:spPr>
      </p:pic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910AE45E-C633-AC7C-3893-CCF673E58BC0}"/>
              </a:ext>
            </a:extLst>
          </p:cNvPr>
          <p:cNvCxnSpPr>
            <a:cxnSpLocks/>
          </p:cNvCxnSpPr>
          <p:nvPr/>
        </p:nvCxnSpPr>
        <p:spPr>
          <a:xfrm flipV="1">
            <a:off x="5518298" y="5046915"/>
            <a:ext cx="1018573" cy="1041639"/>
          </a:xfrm>
          <a:prstGeom prst="straightConnector1">
            <a:avLst/>
          </a:prstGeom>
          <a:ln w="3810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3EE4099-1230-CA7B-C247-46D9D5410328}"/>
              </a:ext>
            </a:extLst>
          </p:cNvPr>
          <p:cNvSpPr txBox="1"/>
          <p:nvPr/>
        </p:nvSpPr>
        <p:spPr>
          <a:xfrm>
            <a:off x="4144931" y="6077150"/>
            <a:ext cx="2524125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ea typeface="メイリオ" panose="020B0604030504040204" pitchFamily="50" charset="-128"/>
              </a:rPr>
              <a:t>GEF(empirical)</a:t>
            </a:r>
            <a:endParaRPr kumimoji="1" lang="ja-JP" altLang="en-US" sz="20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4B08F65-C429-EA73-2C7F-4B529DC2946D}"/>
              </a:ext>
            </a:extLst>
          </p:cNvPr>
          <p:cNvSpPr txBox="1"/>
          <p:nvPr/>
        </p:nvSpPr>
        <p:spPr>
          <a:xfrm>
            <a:off x="6461200" y="3736724"/>
            <a:ext cx="5227602" cy="502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000" b="1" dirty="0">
                <a:ea typeface="メイリオ" panose="020B0604030504040204" pitchFamily="50" charset="-128"/>
              </a:rPr>
              <a:t>fission of proton-rich Tl isotopes</a:t>
            </a:r>
            <a:endParaRPr kumimoji="1" lang="ja-JP" altLang="en-US" sz="20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E805A8-0E44-37DF-1D3C-636D4A198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392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8F6C94E-F6F2-C293-7CF4-7C5DDF8EF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CF33C7C-3263-81A0-3CB9-A2D882B690F1}"/>
              </a:ext>
            </a:extLst>
          </p:cNvPr>
          <p:cNvSpPr txBox="1"/>
          <p:nvPr/>
        </p:nvSpPr>
        <p:spPr>
          <a:xfrm>
            <a:off x="1806302" y="1789244"/>
            <a:ext cx="2218253" cy="539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kumimoji="1" lang="ja-JP" altLang="en-US" sz="2800" b="1" dirty="0"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74B4F088-C658-C448-2EA6-C76C5477E26C}"/>
                  </a:ext>
                </a:extLst>
              </p:cNvPr>
              <p:cNvSpPr txBox="1"/>
              <p:nvPr/>
            </p:nvSpPr>
            <p:spPr>
              <a:xfrm>
                <a:off x="1079910" y="1560266"/>
                <a:ext cx="4216372" cy="137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𝐺</m:t>
                      </m:r>
                      <m:d>
                        <m:dPr>
                          <m:ctrlP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𝐸</m:t>
                          </m:r>
                        </m:e>
                      </m:d>
                      <m:r>
                        <a:rPr kumimoji="1" lang="en-US" altLang="ja-JP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𝐸𝑁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−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𝐻</m:t>
                              </m:r>
                              <m:r>
                                <a:rPr kumimoji="1" lang="en-US" altLang="ja-JP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1" lang="en-US" altLang="ja-JP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ja-JP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𝑖</m:t>
                                  </m:r>
                                </m:num>
                                <m:den>
                                  <m:r>
                                    <a:rPr kumimoji="1" lang="en-US" altLang="ja-JP" sz="2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kumimoji="1" lang="en-US" altLang="ja-JP" sz="28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Γ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kumimoji="1" lang="en-US" altLang="ja-JP" sz="28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pPr>
                  <a:lnSpc>
                    <a:spcPts val="1800"/>
                  </a:lnSpc>
                </a:pPr>
                <a:endParaRPr kumimoji="1" lang="en-US" altLang="ja-JP" sz="2400" b="1" i="1" dirty="0"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15071940-4462-DE8C-BD6C-083829B9A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910" y="1560266"/>
                <a:ext cx="4216372" cy="13784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8E31A1EE-C51B-2468-B8BE-0751DA9C2068}"/>
                  </a:ext>
                </a:extLst>
              </p:cNvPr>
              <p:cNvSpPr/>
              <p:nvPr/>
            </p:nvSpPr>
            <p:spPr>
              <a:xfrm>
                <a:off x="5843298" y="1500998"/>
                <a:ext cx="5277659" cy="13387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lang="en-US" altLang="ja-JP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𝑛</m:t>
                          </m:r>
                          <m:r>
                            <a:rPr lang="en-US" altLang="ja-JP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𝑓𝑖𝑠</m:t>
                          </m:r>
                        </m:sub>
                      </m:sSub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n-US" altLang="ja-JP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Tr</m:t>
                      </m:r>
                      <m:r>
                        <a:rPr kumimoji="1" lang="en-US" altLang="ja-JP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[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𝑛</m:t>
                          </m:r>
                        </m:sub>
                      </m:sSub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𝐺</m:t>
                      </m:r>
                      <m:sSub>
                        <m:sSubPr>
                          <m:ctrlPr>
                            <a:rPr lang="en-US" altLang="ja-JP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ja-JP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a:rPr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𝑓𝑖𝑠</m:t>
                          </m:r>
                        </m:sub>
                      </m:sSub>
                      <m:sSup>
                        <m:sSupPr>
                          <m:ctrlPr>
                            <a:rPr lang="en-US" altLang="ja-JP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lang="en-US" altLang="ja-JP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𝐺</m:t>
                          </m:r>
                        </m:e>
                        <m:sup>
                          <m:r>
                            <a:rPr lang="en-US" altLang="ja-JP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†</m:t>
                          </m:r>
                        </m:sup>
                      </m:sSup>
                      <m:r>
                        <a:rPr lang="en-US" altLang="ja-JP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]</m:t>
                      </m:r>
                    </m:oMath>
                  </m:oMathPara>
                </a14:m>
                <a:endParaRPr kumimoji="1" lang="en-US" altLang="ja-JP" sz="36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6D7B3065-98B7-3ED8-F5B9-57EB8AE17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298" y="1500998"/>
                <a:ext cx="5277659" cy="13387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584F56CE-5CB1-E697-DFBC-B92BC29A86B5}"/>
                  </a:ext>
                </a:extLst>
              </p:cNvPr>
              <p:cNvSpPr/>
              <p:nvPr/>
            </p:nvSpPr>
            <p:spPr>
              <a:xfrm>
                <a:off x="5143568" y="1539494"/>
                <a:ext cx="1562851" cy="13387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&amp;</m:t>
                      </m:r>
                    </m:oMath>
                  </m:oMathPara>
                </a14:m>
                <a:endParaRPr kumimoji="1" lang="en-US" altLang="ja-JP" sz="36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3BE6AB02-8954-3325-043D-2FF94FE3C9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68" y="1539494"/>
                <a:ext cx="1562851" cy="13387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0B2447B-F024-268B-F68C-C9C908450A37}"/>
              </a:ext>
            </a:extLst>
          </p:cNvPr>
          <p:cNvSpPr/>
          <p:nvPr/>
        </p:nvSpPr>
        <p:spPr>
          <a:xfrm>
            <a:off x="1137636" y="1505771"/>
            <a:ext cx="9665608" cy="1333945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ja-JP" sz="3200" b="0" dirty="0">
                <a:solidFill>
                  <a:schemeClr val="tx1"/>
                </a:solidFill>
                <a:ea typeface="メイリオ" panose="020B0604030504040204" pitchFamily="50" charset="-128"/>
              </a:rPr>
              <a:t> </a:t>
            </a:r>
            <a:endParaRPr kumimoji="1" lang="en-US" altLang="ja-JP" sz="3200" dirty="0">
              <a:solidFill>
                <a:schemeClr val="tx1"/>
              </a:solidFill>
              <a:ea typeface="メイリオ" panose="020B0604030504040204" pitchFamily="50" charset="-128"/>
            </a:endParaRPr>
          </a:p>
          <a:p>
            <a:pPr algn="ctr">
              <a:lnSpc>
                <a:spcPct val="150000"/>
              </a:lnSpc>
            </a:pPr>
            <a:endParaRPr kumimoji="1" lang="en-US" altLang="ja-JP" sz="32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78D38FE6-5FC5-42E9-C00C-14030B3B5D1A}"/>
              </a:ext>
            </a:extLst>
          </p:cNvPr>
          <p:cNvSpPr/>
          <p:nvPr/>
        </p:nvSpPr>
        <p:spPr>
          <a:xfrm>
            <a:off x="4735797" y="1446340"/>
            <a:ext cx="560485" cy="5213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55679C5C-0707-BD82-D739-72A2FE3B0EB0}"/>
                  </a:ext>
                </a:extLst>
              </p:cNvPr>
              <p:cNvSpPr txBox="1"/>
              <p:nvPr/>
            </p:nvSpPr>
            <p:spPr>
              <a:xfrm>
                <a:off x="180315" y="85204"/>
                <a:ext cx="12186658" cy="1857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Matrix dimension of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 </m:t>
                    </m:r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𝑵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𝑮</m:t>
                    </m:r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𝑬</m:t>
                    </m:r>
                    <m:r>
                      <a:rPr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is 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𝑶</m:t>
                    </m:r>
                    <m:r>
                      <a:rPr lang="en-US" altLang="ja-JP" sz="2000" b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𝟏</m:t>
                    </m:r>
                    <m:sSup>
                      <m:sSup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𝟎</m:t>
                        </m:r>
                      </m:e>
                      <m:sup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𝟓</m:t>
                        </m:r>
                      </m:sup>
                    </m:sSup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and matrix inversion is numerically expensive.</a:t>
                </a: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91914702-4806-3C45-A104-CA6E51FB4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5" y="85204"/>
                <a:ext cx="12186658" cy="1857303"/>
              </a:xfrm>
              <a:prstGeom prst="rect">
                <a:avLst/>
              </a:prstGeom>
              <a:blipFill>
                <a:blip r:embed="rId6"/>
                <a:stretch>
                  <a:fillRect l="-4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29A19EC9-9479-820F-EA6F-12C618EA472D}"/>
              </a:ext>
            </a:extLst>
          </p:cNvPr>
          <p:cNvGrpSpPr/>
          <p:nvPr/>
        </p:nvGrpSpPr>
        <p:grpSpPr>
          <a:xfrm>
            <a:off x="5296282" y="3069647"/>
            <a:ext cx="6715403" cy="3200458"/>
            <a:chOff x="6137648" y="3555318"/>
            <a:chExt cx="6715403" cy="3200458"/>
          </a:xfrm>
        </p:grpSpPr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2CF613DA-DA03-3449-AD12-3A3A188A325A}"/>
                </a:ext>
              </a:extLst>
            </p:cNvPr>
            <p:cNvGrpSpPr/>
            <p:nvPr/>
          </p:nvGrpSpPr>
          <p:grpSpPr>
            <a:xfrm>
              <a:off x="6137648" y="3555318"/>
              <a:ext cx="6715403" cy="3200458"/>
              <a:chOff x="5811195" y="3496056"/>
              <a:chExt cx="6715403" cy="3200458"/>
            </a:xfrm>
          </p:grpSpPr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59041282-DCBD-2160-7FEA-FBAC5B3A1E06}"/>
                  </a:ext>
                </a:extLst>
              </p:cNvPr>
              <p:cNvSpPr txBox="1"/>
              <p:nvPr/>
            </p:nvSpPr>
            <p:spPr>
              <a:xfrm>
                <a:off x="8706433" y="3496056"/>
                <a:ext cx="38201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p-h excited states </a:t>
                </a:r>
                <a:endParaRPr kumimoji="1" lang="ja-JP" altLang="en-US" sz="2400" dirty="0">
                  <a:solidFill>
                    <a:srgbClr val="FF0000"/>
                  </a:solidFill>
                  <a:ea typeface="メイリオ" panose="020B0604030504040204" pitchFamily="50" charset="-128"/>
                </a:endParaRPr>
              </a:p>
            </p:txBody>
          </p:sp>
          <p:grpSp>
            <p:nvGrpSpPr>
              <p:cNvPr id="55" name="グループ化 54">
                <a:extLst>
                  <a:ext uri="{FF2B5EF4-FFF2-40B4-BE49-F238E27FC236}">
                    <a16:creationId xmlns:a16="http://schemas.microsoft.com/office/drawing/2014/main" id="{9D479549-61F7-8935-1989-E2A5A60A2B21}"/>
                  </a:ext>
                </a:extLst>
              </p:cNvPr>
              <p:cNvGrpSpPr/>
              <p:nvPr/>
            </p:nvGrpSpPr>
            <p:grpSpPr>
              <a:xfrm>
                <a:off x="5811195" y="3652223"/>
                <a:ext cx="5973001" cy="3044291"/>
                <a:chOff x="3901376" y="1384917"/>
                <a:chExt cx="7239901" cy="3604333"/>
              </a:xfrm>
            </p:grpSpPr>
            <p:grpSp>
              <p:nvGrpSpPr>
                <p:cNvPr id="57" name="グループ化 56">
                  <a:extLst>
                    <a:ext uri="{FF2B5EF4-FFF2-40B4-BE49-F238E27FC236}">
                      <a16:creationId xmlns:a16="http://schemas.microsoft.com/office/drawing/2014/main" id="{193627FF-AE61-B249-637A-561202F05677}"/>
                    </a:ext>
                  </a:extLst>
                </p:cNvPr>
                <p:cNvGrpSpPr/>
                <p:nvPr/>
              </p:nvGrpSpPr>
              <p:grpSpPr>
                <a:xfrm>
                  <a:off x="6378022" y="1872154"/>
                  <a:ext cx="4763255" cy="2791680"/>
                  <a:chOff x="6378022" y="1872154"/>
                  <a:chExt cx="4763255" cy="2791680"/>
                </a:xfrm>
              </p:grpSpPr>
              <p:pic>
                <p:nvPicPr>
                  <p:cNvPr id="66" name="図 65" descr="ランプ, 写真, 探す, 鳥 が含まれている画像&#10;&#10;自動的に生成された説明">
                    <a:extLst>
                      <a:ext uri="{FF2B5EF4-FFF2-40B4-BE49-F238E27FC236}">
                        <a16:creationId xmlns:a16="http://schemas.microsoft.com/office/drawing/2014/main" id="{EF97A2C5-72B1-6B93-8F1A-EB130A0A4C6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3996" r="21541" b="36664"/>
                  <a:stretch/>
                </p:blipFill>
                <p:spPr>
                  <a:xfrm>
                    <a:off x="6378022" y="1872154"/>
                    <a:ext cx="4763255" cy="2791680"/>
                  </a:xfrm>
                  <a:prstGeom prst="rect">
                    <a:avLst/>
                  </a:prstGeom>
                </p:spPr>
              </p:pic>
              <p:cxnSp>
                <p:nvCxnSpPr>
                  <p:cNvPr id="67" name="直線コネクタ 66">
                    <a:extLst>
                      <a:ext uri="{FF2B5EF4-FFF2-40B4-BE49-F238E27FC236}">
                        <a16:creationId xmlns:a16="http://schemas.microsoft.com/office/drawing/2014/main" id="{056E10ED-C77A-72AA-F4CA-283E207F25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75099" y="2700687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直線コネクタ 67">
                    <a:extLst>
                      <a:ext uri="{FF2B5EF4-FFF2-40B4-BE49-F238E27FC236}">
                        <a16:creationId xmlns:a16="http://schemas.microsoft.com/office/drawing/2014/main" id="{1F516136-9F34-24A6-FEA0-EC641713512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75099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直線コネクタ 68">
                    <a:extLst>
                      <a:ext uri="{FF2B5EF4-FFF2-40B4-BE49-F238E27FC236}">
                        <a16:creationId xmlns:a16="http://schemas.microsoft.com/office/drawing/2014/main" id="{335732E5-F48C-2D32-4AE0-AFDB7077A2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75099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直線コネクタ 69">
                    <a:extLst>
                      <a:ext uri="{FF2B5EF4-FFF2-40B4-BE49-F238E27FC236}">
                        <a16:creationId xmlns:a16="http://schemas.microsoft.com/office/drawing/2014/main" id="{3031C9B8-0EC8-B12D-E7D9-96A6DD20BF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700687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直線コネクタ 70">
                    <a:extLst>
                      <a:ext uri="{FF2B5EF4-FFF2-40B4-BE49-F238E27FC236}">
                        <a16:creationId xmlns:a16="http://schemas.microsoft.com/office/drawing/2014/main" id="{BD61FCF4-0245-B6F0-06C0-228936DA570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直線コネクタ 71">
                    <a:extLst>
                      <a:ext uri="{FF2B5EF4-FFF2-40B4-BE49-F238E27FC236}">
                        <a16:creationId xmlns:a16="http://schemas.microsoft.com/office/drawing/2014/main" id="{8F8DC919-2CC7-884F-51D4-A8859A4AF6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直線コネクタ 72">
                    <a:extLst>
                      <a:ext uri="{FF2B5EF4-FFF2-40B4-BE49-F238E27FC236}">
                        <a16:creationId xmlns:a16="http://schemas.microsoft.com/office/drawing/2014/main" id="{3009595B-9970-1476-8C0F-DD2F045D6D5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988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直線コネクタ 73">
                    <a:extLst>
                      <a:ext uri="{FF2B5EF4-FFF2-40B4-BE49-F238E27FC236}">
                        <a16:creationId xmlns:a16="http://schemas.microsoft.com/office/drawing/2014/main" id="{D9B386C7-B935-1550-F8F5-DB79C323D35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3276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直線コネクタ 74">
                    <a:extLst>
                      <a:ext uri="{FF2B5EF4-FFF2-40B4-BE49-F238E27FC236}">
                        <a16:creationId xmlns:a16="http://schemas.microsoft.com/office/drawing/2014/main" id="{015C73C7-C8EF-A759-74F7-16E59903E80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700687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直線コネクタ 75">
                    <a:extLst>
                      <a:ext uri="{FF2B5EF4-FFF2-40B4-BE49-F238E27FC236}">
                        <a16:creationId xmlns:a16="http://schemas.microsoft.com/office/drawing/2014/main" id="{91BD2C45-DCD8-E7FA-503A-01EDF710A6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直線コネクタ 76">
                    <a:extLst>
                      <a:ext uri="{FF2B5EF4-FFF2-40B4-BE49-F238E27FC236}">
                        <a16:creationId xmlns:a16="http://schemas.microsoft.com/office/drawing/2014/main" id="{381D7C61-B1C5-AE2A-06EB-7BB897DF070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直線コネクタ 77">
                    <a:extLst>
                      <a:ext uri="{FF2B5EF4-FFF2-40B4-BE49-F238E27FC236}">
                        <a16:creationId xmlns:a16="http://schemas.microsoft.com/office/drawing/2014/main" id="{7B0D0272-BDD4-C02A-AD05-A9EE06D6CFB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988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直線コネクタ 78">
                    <a:extLst>
                      <a:ext uri="{FF2B5EF4-FFF2-40B4-BE49-F238E27FC236}">
                        <a16:creationId xmlns:a16="http://schemas.microsoft.com/office/drawing/2014/main" id="{09C15F1B-4F92-FDB4-48C8-33126F328AC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700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直線コネクタ 79">
                    <a:extLst>
                      <a:ext uri="{FF2B5EF4-FFF2-40B4-BE49-F238E27FC236}">
                        <a16:creationId xmlns:a16="http://schemas.microsoft.com/office/drawing/2014/main" id="{9F6ADAD3-5721-CD35-51ED-25528A21B0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直線コネクタ 80">
                    <a:extLst>
                      <a:ext uri="{FF2B5EF4-FFF2-40B4-BE49-F238E27FC236}">
                        <a16:creationId xmlns:a16="http://schemas.microsoft.com/office/drawing/2014/main" id="{3DCC89AC-6B2D-A293-11A9-33335C26BD7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直線コネクタ 81">
                    <a:extLst>
                      <a:ext uri="{FF2B5EF4-FFF2-40B4-BE49-F238E27FC236}">
                        <a16:creationId xmlns:a16="http://schemas.microsoft.com/office/drawing/2014/main" id="{22902D4A-08F0-0D13-87AC-5AEDC458B5C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988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直線コネクタ 82">
                    <a:extLst>
                      <a:ext uri="{FF2B5EF4-FFF2-40B4-BE49-F238E27FC236}">
                        <a16:creationId xmlns:a16="http://schemas.microsoft.com/office/drawing/2014/main" id="{FD3486BC-5947-3D17-E916-47A80EC8FD1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3276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8" name="直線矢印コネクタ 57">
                  <a:extLst>
                    <a:ext uri="{FF2B5EF4-FFF2-40B4-BE49-F238E27FC236}">
                      <a16:creationId xmlns:a16="http://schemas.microsoft.com/office/drawing/2014/main" id="{B9FABBC8-A15F-B3B8-8BDD-07ABC2633BBE}"/>
                    </a:ext>
                  </a:extLst>
                </p:cNvPr>
                <p:cNvCxnSpPr/>
                <p:nvPr/>
              </p:nvCxnSpPr>
              <p:spPr>
                <a:xfrm>
                  <a:off x="6312024" y="4989250"/>
                  <a:ext cx="4731798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線矢印コネクタ 58">
                  <a:extLst>
                    <a:ext uri="{FF2B5EF4-FFF2-40B4-BE49-F238E27FC236}">
                      <a16:creationId xmlns:a16="http://schemas.microsoft.com/office/drawing/2014/main" id="{716FA487-2D45-B6BA-1B43-016F3AA036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12024" y="1384917"/>
                  <a:ext cx="0" cy="3604333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0" name="テキスト ボックス 59">
                      <a:extLst>
                        <a:ext uri="{FF2B5EF4-FFF2-40B4-BE49-F238E27FC236}">
                          <a16:creationId xmlns:a16="http://schemas.microsoft.com/office/drawing/2014/main" id="{AB278BF8-9176-0C71-5EB8-08DF25EBAE9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73157" y="4194561"/>
                      <a:ext cx="3870665" cy="64569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>
                        <a:lnSpc>
                          <a:spcPct val="150000"/>
                        </a:lnSpc>
                      </a:pPr>
                      <a14:m>
                        <m:oMath xmlns:m="http://schemas.openxmlformats.org/officeDocument/2006/math">
                          <m:r>
                            <a:rPr lang="en-US" altLang="ja-JP" sz="28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𝑸</m:t>
                          </m:r>
                        </m:oMath>
                      </a14:m>
                      <a:r>
                        <a:rPr lang="en-US" altLang="ja-JP" sz="2400" b="1" dirty="0">
                          <a:ea typeface="メイリオ" panose="020B0604030504040204" pitchFamily="50" charset="-128"/>
                        </a:rPr>
                        <a:t> : d</a:t>
                      </a:r>
                      <a:r>
                        <a:rPr kumimoji="1" lang="en-US" altLang="ja-JP" sz="2400" b="1" dirty="0">
                          <a:solidFill>
                            <a:schemeClr val="tx1"/>
                          </a:solidFill>
                          <a:ea typeface="メイリオ" panose="020B0604030504040204" pitchFamily="50" charset="-128"/>
                        </a:rPr>
                        <a:t>eformation </a:t>
                      </a:r>
                      <a:endParaRPr kumimoji="1" lang="ja-JP" altLang="en-US" sz="2400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49" name="テキスト ボックス 48">
                      <a:extLst>
                        <a:ext uri="{FF2B5EF4-FFF2-40B4-BE49-F238E27FC236}">
                          <a16:creationId xmlns:a16="http://schemas.microsoft.com/office/drawing/2014/main" id="{2C6AEA40-4F9A-F69B-9CA1-C51E97601B0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73157" y="4194561"/>
                      <a:ext cx="3870665" cy="645691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b="-4269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テキスト ボックス 60">
                      <a:extLst>
                        <a:ext uri="{FF2B5EF4-FFF2-40B4-BE49-F238E27FC236}">
                          <a16:creationId xmlns:a16="http://schemas.microsoft.com/office/drawing/2014/main" id="{0B6EF654-AABA-6BEC-D115-6300CF7EC99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01376" y="2903056"/>
                      <a:ext cx="3870665" cy="7386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𝑽</m:t>
                            </m:r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(</m:t>
                            </m:r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𝑸</m:t>
                            </m:r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)</m:t>
                            </m:r>
                          </m:oMath>
                        </m:oMathPara>
                      </a14:m>
                      <a:endParaRPr kumimoji="1" lang="ja-JP" altLang="en-US" sz="2400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テキスト ボックス 12">
                      <a:extLst>
                        <a:ext uri="{FF2B5EF4-FFF2-40B4-BE49-F238E27FC236}">
                          <a16:creationId xmlns:a16="http://schemas.microsoft.com/office/drawing/2014/main" id="{26342A25-A443-F0A1-348D-997CE5C1D1D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01376" y="2903056"/>
                      <a:ext cx="3870665" cy="738664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2" name="楕円 61">
                  <a:extLst>
                    <a:ext uri="{FF2B5EF4-FFF2-40B4-BE49-F238E27FC236}">
                      <a16:creationId xmlns:a16="http://schemas.microsoft.com/office/drawing/2014/main" id="{1284751E-68AF-4486-36BB-8D30DBC1BCDD}"/>
                    </a:ext>
                  </a:extLst>
                </p:cNvPr>
                <p:cNvSpPr/>
                <p:nvPr/>
              </p:nvSpPr>
              <p:spPr>
                <a:xfrm>
                  <a:off x="7830000" y="3534977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" name="楕円 62">
                  <a:extLst>
                    <a:ext uri="{FF2B5EF4-FFF2-40B4-BE49-F238E27FC236}">
                      <a16:creationId xmlns:a16="http://schemas.microsoft.com/office/drawing/2014/main" id="{04B3B955-0EDC-579A-DCA4-F194493F8F48}"/>
                    </a:ext>
                  </a:extLst>
                </p:cNvPr>
                <p:cNvSpPr/>
                <p:nvPr/>
              </p:nvSpPr>
              <p:spPr>
                <a:xfrm>
                  <a:off x="8685998" y="3152367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" name="楕円 63">
                  <a:extLst>
                    <a:ext uri="{FF2B5EF4-FFF2-40B4-BE49-F238E27FC236}">
                      <a16:creationId xmlns:a16="http://schemas.microsoft.com/office/drawing/2014/main" id="{52F34A23-C0D5-A99A-6EC4-6B4D657DA1A8}"/>
                    </a:ext>
                  </a:extLst>
                </p:cNvPr>
                <p:cNvSpPr/>
                <p:nvPr/>
              </p:nvSpPr>
              <p:spPr>
                <a:xfrm>
                  <a:off x="9526417" y="2745729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楕円 64">
                  <a:extLst>
                    <a:ext uri="{FF2B5EF4-FFF2-40B4-BE49-F238E27FC236}">
                      <a16:creationId xmlns:a16="http://schemas.microsoft.com/office/drawing/2014/main" id="{787F3889-0C51-F662-D011-D10DA25DAB6C}"/>
                    </a:ext>
                  </a:extLst>
                </p:cNvPr>
                <p:cNvSpPr/>
                <p:nvPr/>
              </p:nvSpPr>
              <p:spPr>
                <a:xfrm>
                  <a:off x="10452654" y="3520369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6" name="正方形/長方形 55">
                <a:extLst>
                  <a:ext uri="{FF2B5EF4-FFF2-40B4-BE49-F238E27FC236}">
                    <a16:creationId xmlns:a16="http://schemas.microsoft.com/office/drawing/2014/main" id="{05804A74-4C7D-CA77-3F37-79EF6C1C4F51}"/>
                  </a:ext>
                </a:extLst>
              </p:cNvPr>
              <p:cNvSpPr/>
              <p:nvPr/>
            </p:nvSpPr>
            <p:spPr>
              <a:xfrm>
                <a:off x="8842704" y="4185161"/>
                <a:ext cx="716973" cy="1157197"/>
              </a:xfrm>
              <a:prstGeom prst="rect">
                <a:avLst/>
              </a:prstGeom>
              <a:noFill/>
              <a:ln w="57150">
                <a:solidFill>
                  <a:srgbClr val="FF55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endParaRPr lang="en-US" altLang="ja-JP" sz="26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53" name="直線コネクタ 52">
              <a:extLst>
                <a:ext uri="{FF2B5EF4-FFF2-40B4-BE49-F238E27FC236}">
                  <a16:creationId xmlns:a16="http://schemas.microsoft.com/office/drawing/2014/main" id="{5AE27762-DA6A-1D70-06D9-DD0C85025951}"/>
                </a:ext>
              </a:extLst>
            </p:cNvPr>
            <p:cNvCxnSpPr>
              <a:cxnSpLocks/>
            </p:cNvCxnSpPr>
            <p:nvPr/>
          </p:nvCxnSpPr>
          <p:spPr>
            <a:xfrm>
              <a:off x="8165995" y="4120108"/>
              <a:ext cx="4026005" cy="44697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042C7F52-A0F4-CE8F-9A77-90357172AA95}"/>
              </a:ext>
            </a:extLst>
          </p:cNvPr>
          <p:cNvSpPr txBox="1"/>
          <p:nvPr/>
        </p:nvSpPr>
        <p:spPr>
          <a:xfrm>
            <a:off x="8776991" y="5061698"/>
            <a:ext cx="253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err="1">
                <a:solidFill>
                  <a:srgbClr val="0070C0"/>
                </a:solidFill>
                <a:ea typeface="メイリオ" panose="020B0604030504040204" pitchFamily="50" charset="-128"/>
              </a:rPr>
              <a:t>g.s.</a:t>
            </a:r>
            <a:endParaRPr kumimoji="1" lang="ja-JP" altLang="en-US" sz="2400" dirty="0">
              <a:solidFill>
                <a:srgbClr val="0070C0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57900A8E-4C63-1D79-2A18-AD1E747858F1}"/>
                  </a:ext>
                </a:extLst>
              </p:cNvPr>
              <p:cNvSpPr txBox="1"/>
              <p:nvPr/>
            </p:nvSpPr>
            <p:spPr>
              <a:xfrm>
                <a:off x="6360978" y="3239354"/>
                <a:ext cx="618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800" b="1" i="1" dirty="0" smtClean="0">
                              <a:solidFill>
                                <a:srgbClr val="1F8CB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800" b="1" i="1" dirty="0" smtClean="0">
                              <a:solidFill>
                                <a:srgbClr val="1F8CB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  <m:sub>
                          <m:r>
                            <a:rPr lang="en-US" altLang="ja-JP" sz="2800" b="1" i="0" dirty="0" smtClean="0">
                              <a:solidFill>
                                <a:srgbClr val="1F8CB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𝐦𝐚𝐱</m:t>
                          </m:r>
                        </m:sub>
                      </m:sSub>
                    </m:oMath>
                  </m:oMathPara>
                </a14:m>
                <a:endParaRPr lang="en-US" altLang="ja-JP" sz="2800" b="1" dirty="0">
                  <a:solidFill>
                    <a:srgbClr val="FF0000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57900A8E-4C63-1D79-2A18-AD1E74785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978" y="3239354"/>
                <a:ext cx="618760" cy="738664"/>
              </a:xfrm>
              <a:prstGeom prst="rect">
                <a:avLst/>
              </a:prstGeom>
              <a:blipFill>
                <a:blip r:embed="rId15"/>
                <a:stretch>
                  <a:fillRect r="-362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F4688B13-5763-6EBE-1450-ABB2BD18CBF1}"/>
              </a:ext>
            </a:extLst>
          </p:cNvPr>
          <p:cNvGrpSpPr/>
          <p:nvPr/>
        </p:nvGrpSpPr>
        <p:grpSpPr>
          <a:xfrm>
            <a:off x="180315" y="3082597"/>
            <a:ext cx="5296282" cy="3697768"/>
            <a:chOff x="180315" y="3082597"/>
            <a:chExt cx="5296282" cy="3697768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A2D2F384-9A52-D59B-59ED-6685B4B7F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15" y="3082597"/>
              <a:ext cx="5296282" cy="3697768"/>
            </a:xfrm>
            <a:prstGeom prst="rect">
              <a:avLst/>
            </a:prstGeom>
          </p:spPr>
        </p:pic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AFD6320C-AA73-779C-9563-BA3DDE079645}"/>
                </a:ext>
              </a:extLst>
            </p:cNvPr>
            <p:cNvSpPr/>
            <p:nvPr/>
          </p:nvSpPr>
          <p:spPr>
            <a:xfrm>
              <a:off x="3600844" y="3429000"/>
              <a:ext cx="423711" cy="329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B5DEA41-DD7F-9215-A5A0-C992EC090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2795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EAE1BAC-9FDB-5A18-489A-C14E3119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46B632-E459-F548-382F-F505DC742121}"/>
              </a:ext>
            </a:extLst>
          </p:cNvPr>
          <p:cNvSpPr txBox="1"/>
          <p:nvPr/>
        </p:nvSpPr>
        <p:spPr>
          <a:xfrm>
            <a:off x="180315" y="2557288"/>
            <a:ext cx="12186658" cy="12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rgbClr val="FF0000"/>
                </a:solidFill>
                <a:ea typeface="メイリオ" panose="020B0604030504040204" pitchFamily="50" charset="-128"/>
              </a:rPr>
              <a:t>Shift-invert Lanczos method </a:t>
            </a:r>
            <a:r>
              <a:rPr lang="en-US" altLang="ja-JP" sz="2000" b="1" dirty="0">
                <a:ea typeface="メイリオ" panose="020B0604030504040204" pitchFamily="50" charset="-128"/>
              </a:rPr>
              <a:t>is effective for calculating Green's functions</a:t>
            </a:r>
            <a:br>
              <a:rPr lang="en-US" altLang="ja-JP" sz="2000" b="1" dirty="0">
                <a:ea typeface="メイリオ" panose="020B0604030504040204" pitchFamily="50" charset="-128"/>
              </a:rPr>
            </a:br>
            <a:r>
              <a:rPr lang="en-US" altLang="ja-JP" sz="2000" b="1" dirty="0">
                <a:ea typeface="メイリオ" panose="020B0604030504040204" pitchFamily="50" charset="-128"/>
              </a:rPr>
              <a:t>in the context of nuclear fission (discussed in our previous work)  </a:t>
            </a:r>
            <a:endParaRPr lang="en-US" altLang="ja-JP" sz="20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88DBC3D8-40A6-69AC-4FDF-39ADB7F146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47" y="3990575"/>
            <a:ext cx="5029902" cy="2867425"/>
          </a:xfrm>
          <a:prstGeom prst="rect">
            <a:avLst/>
          </a:prstGeom>
        </p:spPr>
      </p:pic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989497E4-DB89-14BC-6256-64B9950A3A6E}"/>
              </a:ext>
            </a:extLst>
          </p:cNvPr>
          <p:cNvCxnSpPr>
            <a:cxnSpLocks/>
          </p:cNvCxnSpPr>
          <p:nvPr/>
        </p:nvCxnSpPr>
        <p:spPr>
          <a:xfrm>
            <a:off x="7752787" y="4397075"/>
            <a:ext cx="0" cy="6640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C5B01F2-F023-C797-BFC9-B976DD5CB911}"/>
              </a:ext>
            </a:extLst>
          </p:cNvPr>
          <p:cNvSpPr/>
          <p:nvPr/>
        </p:nvSpPr>
        <p:spPr>
          <a:xfrm>
            <a:off x="8358249" y="4399297"/>
            <a:ext cx="2966225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b="1" dirty="0">
                <a:solidFill>
                  <a:schemeClr val="tx1"/>
                </a:solidFill>
                <a:ea typeface="メイリオ" panose="020B0604030504040204" pitchFamily="50" charset="-128"/>
              </a:rPr>
              <a:t>30 times faster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BC99F14-AE9D-838F-7ED1-1C3EE0EE53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70" y="208350"/>
            <a:ext cx="7486860" cy="2453363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E954FC7-46E9-FA1A-4051-2BD4EF132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3330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3C354-6FAD-8C50-145E-3CEFDF864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1A58F169-506E-79D4-C2A8-097F8FFAAA95}"/>
              </a:ext>
            </a:extLst>
          </p:cNvPr>
          <p:cNvCxnSpPr>
            <a:cxnSpLocks/>
          </p:cNvCxnSpPr>
          <p:nvPr/>
        </p:nvCxnSpPr>
        <p:spPr>
          <a:xfrm flipH="1">
            <a:off x="3938228" y="4167963"/>
            <a:ext cx="4172613" cy="1347444"/>
          </a:xfrm>
          <a:prstGeom prst="straightConnector1">
            <a:avLst/>
          </a:prstGeom>
          <a:ln w="5715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E48C5D7B-F8CF-E496-A48F-094D0C3300E0}"/>
                  </a:ext>
                </a:extLst>
              </p:cNvPr>
              <p:cNvSpPr/>
              <p:nvPr/>
            </p:nvSpPr>
            <p:spPr>
              <a:xfrm>
                <a:off x="8110841" y="401605"/>
                <a:ext cx="3977833" cy="1203973"/>
              </a:xfrm>
              <a:prstGeom prst="rect">
                <a:avLst/>
              </a:prstGeom>
              <a:solidFill>
                <a:srgbClr val="009999">
                  <a:alpha val="1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𝑯</m:t>
                        </m:r>
                      </m:e>
                      <m:sub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𝒊𝒋</m:t>
                        </m:r>
                      </m:sub>
                    </m:sSub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=⟨</m:t>
                    </m:r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</m:sub>
                    </m:sSub>
                    <m:d>
                      <m:dPr>
                        <m:begChr m:val="|"/>
                        <m:endChr m:val="|"/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𝑯</m:t>
                        </m:r>
                      </m:e>
                    </m:d>
                    <m:sSup>
                      <m:sSup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p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</m:t>
                    </m:r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𝑵</m:t>
                        </m:r>
                      </m:e>
                      <m:sub>
                        <m: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𝒊𝒋</m:t>
                        </m:r>
                      </m:sub>
                    </m:sSub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=⟨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</m:sub>
                    </m:sSub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|</m:t>
                    </m:r>
                    <m:sSup>
                      <m:sSup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𝑸</m:t>
                        </m:r>
                      </m:e>
                      <m:sup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𝝁</m:t>
                        </m:r>
                        <m:r>
                          <a:rPr lang="en-US" altLang="ja-JP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</m:t>
                    </m:r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</a:p>
            </p:txBody>
          </p:sp>
        </mc:Choice>
        <mc:Fallback xmlns=""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E48C5D7B-F8CF-E496-A48F-094D0C3300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841" y="401605"/>
                <a:ext cx="3977833" cy="1203973"/>
              </a:xfrm>
              <a:prstGeom prst="rect">
                <a:avLst/>
              </a:prstGeom>
              <a:blipFill>
                <a:blip r:embed="rId3"/>
                <a:stretch>
                  <a:fillRect b="-71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7AD6CD2-D32A-FD5C-6634-4CE06C5A4183}"/>
              </a:ext>
            </a:extLst>
          </p:cNvPr>
          <p:cNvSpPr txBox="1"/>
          <p:nvPr/>
        </p:nvSpPr>
        <p:spPr>
          <a:xfrm>
            <a:off x="180315" y="244864"/>
            <a:ext cx="1018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solidFill>
                  <a:srgbClr val="496176"/>
                </a:solidFill>
                <a:cs typeface="Segoe UI" panose="020B0502040204020203" pitchFamily="34" charset="0"/>
              </a:rPr>
              <a:t>Approximation in the GCM Kernels</a:t>
            </a:r>
            <a:endParaRPr kumimoji="1" lang="ja-JP" altLang="en-US" sz="2800" b="1" u="sng" dirty="0">
              <a:solidFill>
                <a:srgbClr val="49617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EB32D95B-1F4C-7C38-AE2F-B86A5A9CF9ED}"/>
                  </a:ext>
                </a:extLst>
              </p:cNvPr>
              <p:cNvSpPr txBox="1"/>
              <p:nvPr/>
            </p:nvSpPr>
            <p:spPr>
              <a:xfrm>
                <a:off x="192603" y="991115"/>
                <a:ext cx="12186658" cy="1228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altLang="ja-JP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𝐻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ja-JP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𝑁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are calculated </a:t>
                </a:r>
                <a:r>
                  <a:rPr lang="en-US" altLang="ja-JP" sz="2000" dirty="0">
                    <a:ea typeface="メイリオ" panose="020B0604030504040204" pitchFamily="50" charset="-128"/>
                  </a:rPr>
                  <a:t>using the</a:t>
                </a:r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basis</a:t>
                </a:r>
                <a14:m>
                  <m:oMath xmlns:m="http://schemas.openxmlformats.org/officeDocument/2006/math">
                    <m:r>
                      <a:rPr lang="en-US" altLang="ja-JP" sz="2000" b="0" i="1" dirty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  <m:d>
                      <m:dPr>
                        <m:begChr m:val="|"/>
                        <m:endChr m:val="⟩"/>
                        <m:ctrlPr>
                          <a:rPr lang="en-US" altLang="ja-JP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𝑄</m:t>
                        </m:r>
                        <m:r>
                          <a:rPr lang="en-US" altLang="ja-JP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 </m:t>
                        </m:r>
                        <m:sSub>
                          <m:sSubPr>
                            <m:ctrlPr>
                              <a:rPr lang="en-US" altLang="ja-JP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0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ja-JP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𝜇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EB32D95B-1F4C-7C38-AE2F-B86A5A9CF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03" y="991115"/>
                <a:ext cx="12186658" cy="1228926"/>
              </a:xfrm>
              <a:prstGeom prst="rect">
                <a:avLst/>
              </a:prstGeom>
              <a:blipFill>
                <a:blip r:embed="rId4"/>
                <a:stretch>
                  <a:fillRect l="-4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E5C7E099-CF41-15AD-652C-209EDA97FE7B}"/>
                  </a:ext>
                </a:extLst>
              </p:cNvPr>
              <p:cNvSpPr txBox="1"/>
              <p:nvPr/>
            </p:nvSpPr>
            <p:spPr>
              <a:xfrm>
                <a:off x="192603" y="1793504"/>
                <a:ext cx="11883783" cy="1290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𝑁</m:t>
                        </m:r>
                      </m:e>
                      <m:sub>
                        <m:r>
                          <a:rPr lang="en-US" altLang="ja-JP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is approximated as (</a:t>
                </a:r>
                <a:r>
                  <a:rPr lang="en-US" altLang="ja-JP" sz="16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cf</a:t>
                </a:r>
                <a:r>
                  <a:rPr lang="en-US" altLang="ja-JP" sz="1600" dirty="0">
                    <a:ea typeface="メイリオ" panose="020B0604030504040204" pitchFamily="50" charset="-128"/>
                  </a:rPr>
                  <a:t>. G. F. Bertsch and K. Hagino, PRC 107, 044615</a:t>
                </a:r>
                <a:r>
                  <a:rPr lang="en-US" altLang="ja-JP" sz="2000" dirty="0">
                    <a:ea typeface="メイリオ" panose="020B0604030504040204" pitchFamily="50" charset="-128"/>
                  </a:rPr>
                  <a:t>)</a:t>
                </a:r>
                <a:b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⟨</m:t>
                    </m:r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𝑄</m:t>
                    </m:r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𝐸</m:t>
                        </m:r>
                      </m:e>
                      <m:sub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𝜇</m:t>
                        </m:r>
                      </m:sub>
                    </m:sSub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|</m:t>
                    </m:r>
                    <m:sSup>
                      <m:sSup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𝑄</m:t>
                        </m:r>
                      </m:e>
                      <m:sup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𝐸</m:t>
                        </m:r>
                      </m:e>
                      <m:sub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𝜇</m:t>
                        </m:r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⟩=⟨</m:t>
                    </m:r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𝑄</m:t>
                    </m:r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|</m:t>
                    </m:r>
                    <m:sSup>
                      <m:sSup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𝑄</m:t>
                        </m:r>
                      </m:e>
                      <m:sup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lang="en-US" altLang="ja-JP" sz="2400" b="0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⟩</m:t>
                    </m:r>
                    <m:sSub>
                      <m:sSubPr>
                        <m:ctrlPr>
                          <a:rPr lang="en-US" altLang="ja-JP" sz="24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𝛿</m:t>
                        </m:r>
                      </m:e>
                      <m:sub>
                        <m:r>
                          <a:rPr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𝜇</m:t>
                        </m:r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,</m:t>
                        </m:r>
                        <m:r>
                          <a:rPr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𝜇</m:t>
                        </m:r>
                        <m:r>
                          <a:rPr lang="en-US" altLang="ja-JP" sz="2400" b="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</a:t>
                </a:r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(</a:t>
                </a:r>
                <a14:m>
                  <m:oMath xmlns:m="http://schemas.openxmlformats.org/officeDocument/2006/math">
                    <m:r>
                      <a:rPr lang="en-US" altLang="ja-JP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𝜇</m:t>
                    </m:r>
                    <m:r>
                      <a:rPr lang="en-US" altLang="ja-JP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r>
                      <a:rPr lang="en-US" altLang="ja-JP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𝜇</m:t>
                    </m:r>
                    <m:r>
                      <a:rPr lang="en-US" altLang="ja-JP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′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means they are </a:t>
                </a:r>
                <a:r>
                  <a:rPr lang="en-US" altLang="ja-JP" sz="2000" dirty="0" err="1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diabatically</a:t>
                </a:r>
                <a:r>
                  <a:rPr lang="en-US" altLang="ja-JP" sz="20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connected)</a:t>
                </a:r>
                <a:endParaRPr lang="en-US" altLang="ja-JP" sz="2000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E5C7E099-CF41-15AD-652C-209EDA97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03" y="1793504"/>
                <a:ext cx="11883783" cy="1290803"/>
              </a:xfrm>
              <a:prstGeom prst="rect">
                <a:avLst/>
              </a:prstGeom>
              <a:blipFill>
                <a:blip r:embed="rId5"/>
                <a:stretch>
                  <a:fillRect l="-462" b="-424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79B8567-27CF-40FC-CD57-50C6EC7E4F8A}"/>
              </a:ext>
            </a:extLst>
          </p:cNvPr>
          <p:cNvSpPr/>
          <p:nvPr/>
        </p:nvSpPr>
        <p:spPr>
          <a:xfrm>
            <a:off x="466013" y="2560790"/>
            <a:ext cx="3977833" cy="689830"/>
          </a:xfrm>
          <a:prstGeom prst="rect">
            <a:avLst/>
          </a:prstGeom>
          <a:solidFill>
            <a:srgbClr val="00999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ja-JP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D498ADD5-D578-4244-D64C-90F4D2C960B6}"/>
                  </a:ext>
                </a:extLst>
              </p:cNvPr>
              <p:cNvSpPr txBox="1"/>
              <p:nvPr/>
            </p:nvSpPr>
            <p:spPr>
              <a:xfrm>
                <a:off x="154108" y="3342337"/>
                <a:ext cx="11883783" cy="3114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dirty="0">
                    <a:ea typeface="メイリオ" panose="020B0604030504040204" pitchFamily="50" charset="-128"/>
                  </a:rPr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𝐻</m:t>
                        </m:r>
                      </m:e>
                      <m:sub>
                        <m:r>
                          <a:rPr lang="en-US" altLang="ja-JP" sz="20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ja-JP" sz="2000" dirty="0">
                    <a:ea typeface="メイリオ" panose="020B0604030504040204" pitchFamily="50" charset="-128"/>
                  </a:rPr>
                  <a:t>, the following residual interactions are used</a:t>
                </a:r>
                <a:br>
                  <a:rPr lang="en-US" altLang="ja-JP" sz="2000" dirty="0">
                    <a:ea typeface="メイリオ" panose="020B0604030504040204" pitchFamily="50" charset="-128"/>
                  </a:rPr>
                </a:br>
                <a:r>
                  <a:rPr lang="en-US" altLang="ja-JP" sz="2000" dirty="0">
                    <a:ea typeface="メイリオ" panose="020B0604030504040204" pitchFamily="50" charset="-128"/>
                  </a:rPr>
                  <a:t>(not </a:t>
                </a:r>
                <a:r>
                  <a:rPr lang="en-US" altLang="ja-JP" sz="2000" dirty="0" err="1">
                    <a:ea typeface="メイリオ" panose="020B0604030504040204" pitchFamily="50" charset="-128"/>
                  </a:rPr>
                  <a:t>Skyrme</a:t>
                </a:r>
                <a:r>
                  <a:rPr lang="en-US" altLang="ja-JP" sz="2000" dirty="0">
                    <a:ea typeface="メイリオ" panose="020B0604030504040204" pitchFamily="50" charset="-128"/>
                  </a:rPr>
                  <a:t> interaction) </a:t>
                </a:r>
                <a:br>
                  <a:rPr lang="en-US" altLang="ja-JP" sz="2000" dirty="0">
                    <a:ea typeface="メイリオ" panose="020B0604030504040204" pitchFamily="50" charset="-128"/>
                  </a:rPr>
                </a:br>
                <a:r>
                  <a:rPr lang="en-US" altLang="ja-JP" sz="2000" dirty="0">
                    <a:ea typeface="メイリオ" panose="020B0604030504040204" pitchFamily="50" charset="-128"/>
                  </a:rPr>
                  <a:t>1. monopole pairing interaction: </a:t>
                </a:r>
                <a:br>
                  <a:rPr lang="en-US" altLang="ja-JP" sz="2000" dirty="0">
                    <a:ea typeface="メイリオ" panose="020B0604030504040204" pitchFamily="50" charset="-128"/>
                  </a:rPr>
                </a:br>
                <a:r>
                  <a:rPr lang="en-US" altLang="ja-JP" sz="2000" dirty="0">
                    <a:ea typeface="メイリオ" panose="020B0604030504040204" pitchFamily="50" charset="-128"/>
                  </a:rPr>
                  <a:t>2. </a:t>
                </a:r>
                <a:r>
                  <a:rPr lang="en-US" altLang="ja-JP" sz="2000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random interaction:</a:t>
                </a:r>
                <a:br>
                  <a:rPr lang="en-US" altLang="ja-JP" sz="2000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dirty="0">
                    <a:ea typeface="メイリオ" panose="020B0604030504040204" pitchFamily="50" charset="-128"/>
                  </a:rPr>
                  <a:t>3. diabatic interaction:</a:t>
                </a:r>
              </a:p>
            </p:txBody>
          </p:sp>
        </mc:Choice>
        <mc:Fallback xmlns=""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D498ADD5-D578-4244-D64C-90F4D2C96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08" y="3342337"/>
                <a:ext cx="11883783" cy="3114058"/>
              </a:xfrm>
              <a:prstGeom prst="rect">
                <a:avLst/>
              </a:prstGeom>
              <a:blipFill>
                <a:blip r:embed="rId6"/>
                <a:stretch>
                  <a:fillRect l="-462" b="-254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103E1C23-48AB-901D-CCB7-7A16438860DF}"/>
              </a:ext>
            </a:extLst>
          </p:cNvPr>
          <p:cNvGrpSpPr/>
          <p:nvPr/>
        </p:nvGrpSpPr>
        <p:grpSpPr>
          <a:xfrm>
            <a:off x="5135564" y="4572592"/>
            <a:ext cx="7056436" cy="1883803"/>
            <a:chOff x="5174653" y="4880761"/>
            <a:chExt cx="7056436" cy="1883803"/>
          </a:xfrm>
        </p:grpSpPr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4204839D-9A4C-B190-A50D-145EC1553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192" y="4880761"/>
              <a:ext cx="2974633" cy="828845"/>
            </a:xfrm>
            <a:prstGeom prst="rect">
              <a:avLst/>
            </a:prstGeom>
          </p:spPr>
        </p:pic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978A5E77-65F4-66C6-53F0-54C74148E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07"/>
            <a:stretch>
              <a:fillRect/>
            </a:stretch>
          </p:blipFill>
          <p:spPr>
            <a:xfrm>
              <a:off x="5174653" y="5583220"/>
              <a:ext cx="3382869" cy="596643"/>
            </a:xfrm>
            <a:prstGeom prst="rect">
              <a:avLst/>
            </a:prstGeom>
          </p:spPr>
        </p:pic>
        <p:grpSp>
          <p:nvGrpSpPr>
            <p:cNvPr id="44" name="グループ化 43">
              <a:extLst>
                <a:ext uri="{FF2B5EF4-FFF2-40B4-BE49-F238E27FC236}">
                  <a16:creationId xmlns:a16="http://schemas.microsoft.com/office/drawing/2014/main" id="{017A1F24-9CFC-9180-43A2-B0D4BA4CF37A}"/>
                </a:ext>
              </a:extLst>
            </p:cNvPr>
            <p:cNvGrpSpPr/>
            <p:nvPr/>
          </p:nvGrpSpPr>
          <p:grpSpPr>
            <a:xfrm>
              <a:off x="5304261" y="6036555"/>
              <a:ext cx="6887739" cy="728009"/>
              <a:chOff x="4348195" y="5747219"/>
              <a:chExt cx="6887739" cy="728009"/>
            </a:xfrm>
          </p:grpSpPr>
          <p:pic>
            <p:nvPicPr>
              <p:cNvPr id="45" name="図 44">
                <a:extLst>
                  <a:ext uri="{FF2B5EF4-FFF2-40B4-BE49-F238E27FC236}">
                    <a16:creationId xmlns:a16="http://schemas.microsoft.com/office/drawing/2014/main" id="{32B91FA4-FB80-D75C-6373-B6FE2D4ABA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4460"/>
              <a:stretch>
                <a:fillRect/>
              </a:stretch>
            </p:blipFill>
            <p:spPr>
              <a:xfrm>
                <a:off x="4348195" y="5747219"/>
                <a:ext cx="4630093" cy="728009"/>
              </a:xfrm>
              <a:prstGeom prst="rect">
                <a:avLst/>
              </a:prstGeom>
            </p:spPr>
          </p:pic>
          <p:pic>
            <p:nvPicPr>
              <p:cNvPr id="46" name="図 45">
                <a:extLst>
                  <a:ext uri="{FF2B5EF4-FFF2-40B4-BE49-F238E27FC236}">
                    <a16:creationId xmlns:a16="http://schemas.microsoft.com/office/drawing/2014/main" id="{93D535D8-DE4A-003B-0C62-6BF0F1B500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7795" t="64173"/>
              <a:stretch>
                <a:fillRect/>
              </a:stretch>
            </p:blipFill>
            <p:spPr>
              <a:xfrm>
                <a:off x="8818800" y="5890437"/>
                <a:ext cx="2417134" cy="397966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39C4AAF0-2ADE-383D-C931-DFCE8B4B42E2}"/>
                    </a:ext>
                  </a:extLst>
                </p:cNvPr>
                <p:cNvSpPr txBox="1"/>
                <p:nvPr/>
              </p:nvSpPr>
              <p:spPr>
                <a:xfrm>
                  <a:off x="8557522" y="5607335"/>
                  <a:ext cx="3673567" cy="429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 xmlns:m="http://schemas.openxmlformats.org/officeDocument/2006/math">
                      <m:r>
                        <a:rPr kumimoji="1" lang="en-US" altLang="ja-JP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𝑖𝑗𝑘𝑙</m:t>
                          </m:r>
                        </m:sub>
                      </m:sSub>
                    </m:oMath>
                  </a14:m>
                  <a:r>
                    <a:rPr kumimoji="1" lang="ja-JP" altLang="en-US" sz="2000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 </a:t>
                  </a:r>
                  <a:r>
                    <a:rPr kumimoji="1" lang="en-US" altLang="ja-JP" sz="2000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is random number)</a:t>
                  </a:r>
                  <a:endParaRPr kumimoji="1" lang="ja-JP" altLang="en-US" sz="20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2442757C-1271-E0B2-2820-B792E76C40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57522" y="5607335"/>
                  <a:ext cx="3673567" cy="429220"/>
                </a:xfrm>
                <a:prstGeom prst="rect">
                  <a:avLst/>
                </a:prstGeom>
                <a:blipFill>
                  <a:blip r:embed="rId12"/>
                  <a:stretch>
                    <a:fillRect l="-831" t="-12857" b="-14286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A390723F-DD0F-5379-EF10-B0DABDD76E1B}"/>
                </a:ext>
              </a:extLst>
            </p:cNvPr>
            <p:cNvSpPr/>
            <p:nvPr/>
          </p:nvSpPr>
          <p:spPr>
            <a:xfrm>
              <a:off x="5374026" y="4905448"/>
              <a:ext cx="6714648" cy="1838802"/>
            </a:xfrm>
            <a:prstGeom prst="rect">
              <a:avLst/>
            </a:prstGeom>
            <a:solidFill>
              <a:srgbClr val="009999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altLang="ja-JP" sz="2400" b="1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D2DE77-FB07-4915-CBCB-EF4AB2928C7D}"/>
              </a:ext>
            </a:extLst>
          </p:cNvPr>
          <p:cNvSpPr txBox="1"/>
          <p:nvPr/>
        </p:nvSpPr>
        <p:spPr>
          <a:xfrm>
            <a:off x="8403572" y="3795887"/>
            <a:ext cx="3341587" cy="768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600" b="1" dirty="0">
                <a:solidFill>
                  <a:srgbClr val="FF0000"/>
                </a:solidFill>
                <a:ea typeface="メイリオ" panose="020B0604030504040204" pitchFamily="50" charset="-128"/>
              </a:rPr>
              <a:t>It would not be applicable to very-low-energy fission</a:t>
            </a:r>
            <a:endParaRPr kumimoji="1" lang="ja-JP" altLang="en-US" sz="16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3B54B8C-2AC0-E9DB-8469-E00A39678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811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267BEFA-1359-51D5-04EE-678C89F60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6AB80EF-1158-7C44-E4F9-922C30C9BC88}"/>
              </a:ext>
            </a:extLst>
          </p:cNvPr>
          <p:cNvSpPr/>
          <p:nvPr/>
        </p:nvSpPr>
        <p:spPr>
          <a:xfrm>
            <a:off x="6582841" y="4980959"/>
            <a:ext cx="5379774" cy="1314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ja-JP" sz="24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9F3FCD-E4EB-158F-7142-522500D3C013}"/>
              </a:ext>
            </a:extLst>
          </p:cNvPr>
          <p:cNvSpPr txBox="1"/>
          <p:nvPr/>
        </p:nvSpPr>
        <p:spPr>
          <a:xfrm>
            <a:off x="497940" y="742364"/>
            <a:ext cx="9934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solidFill>
                  <a:schemeClr val="tx1"/>
                </a:solidFill>
                <a:ea typeface="メイリオ" panose="020B0604030504040204" pitchFamily="50" charset="-128"/>
              </a:rPr>
              <a:t>・</a:t>
            </a:r>
            <a:r>
              <a:rPr lang="en-US" altLang="ja-JP" sz="2400" b="1" dirty="0">
                <a:ea typeface="メイリオ" panose="020B0604030504040204" pitchFamily="50" charset="-128"/>
              </a:rPr>
              <a:t>S-matrix</a:t>
            </a:r>
            <a:r>
              <a:rPr lang="ja-JP" altLang="en-US" sz="2400" b="1" dirty="0">
                <a:ea typeface="メイリオ" panose="020B0604030504040204" pitchFamily="50" charset="-128"/>
              </a:rPr>
              <a:t> </a:t>
            </a:r>
            <a:r>
              <a:rPr lang="en-US" altLang="ja-JP" sz="2400" b="1" dirty="0"/>
              <a:t>dispersio</a:t>
            </a:r>
            <a:r>
              <a:rPr lang="en-US" altLang="ja-JP" sz="2400" b="1" dirty="0">
                <a:ea typeface="メイリオ" panose="020B0604030504040204" pitchFamily="50" charset="-128"/>
              </a:rPr>
              <a:t>n</a:t>
            </a:r>
            <a:r>
              <a:rPr lang="ja-JP" altLang="en-US" sz="2400" b="1" dirty="0">
                <a:ea typeface="メイリオ" panose="020B0604030504040204" pitchFamily="50" charset="-128"/>
              </a:rPr>
              <a:t> </a:t>
            </a:r>
            <a:r>
              <a:rPr lang="en-US" altLang="ja-JP" sz="2400" b="1" dirty="0">
                <a:ea typeface="メイリオ" panose="020B0604030504040204" pitchFamily="50" charset="-128"/>
              </a:rPr>
              <a:t>formula (H. </a:t>
            </a:r>
            <a:r>
              <a:rPr lang="en-US" altLang="ja-JP" sz="2400" b="1" dirty="0" err="1">
                <a:ea typeface="メイリオ" panose="020B0604030504040204" pitchFamily="50" charset="-128"/>
              </a:rPr>
              <a:t>Feshbach</a:t>
            </a:r>
            <a:r>
              <a:rPr lang="en-US" altLang="ja-JP" sz="2400" b="1" dirty="0">
                <a:ea typeface="メイリオ" panose="020B0604030504040204" pitchFamily="50" charset="-128"/>
              </a:rPr>
              <a:t>(1952))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6052E79-1D08-E747-9514-4162C1F59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lang="ja-JP" altLang="en-US" smtClean="0"/>
              <a:pPr/>
              <a:t>27</a:t>
            </a:fld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F9F326F-DC65-1B0D-6F73-2FC22E2E3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2" r="6229"/>
          <a:stretch>
            <a:fillRect/>
          </a:stretch>
        </p:blipFill>
        <p:spPr>
          <a:xfrm>
            <a:off x="751813" y="4612959"/>
            <a:ext cx="8214564" cy="188623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D8B254-9853-3DDF-74C8-5C3CFD8EB18E}"/>
              </a:ext>
            </a:extLst>
          </p:cNvPr>
          <p:cNvSpPr txBox="1"/>
          <p:nvPr/>
        </p:nvSpPr>
        <p:spPr>
          <a:xfrm>
            <a:off x="640180" y="103012"/>
            <a:ext cx="8437830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ja-JP" sz="2400" b="1" dirty="0">
                <a:solidFill>
                  <a:srgbClr val="FF0000"/>
                </a:solidFill>
                <a:ea typeface="メイリオ" panose="020B0604030504040204" pitchFamily="50" charset="-128"/>
              </a:rPr>
              <a:t>Note</a:t>
            </a:r>
            <a:endParaRPr kumimoji="1" lang="ja-JP" altLang="en-US" sz="24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330B79F-06C4-6634-937F-FDB6C8DA3767}"/>
              </a:ext>
            </a:extLst>
          </p:cNvPr>
          <p:cNvCxnSpPr>
            <a:cxnSpLocks/>
          </p:cNvCxnSpPr>
          <p:nvPr/>
        </p:nvCxnSpPr>
        <p:spPr>
          <a:xfrm>
            <a:off x="2174560" y="2678032"/>
            <a:ext cx="883272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909B6E7D-30BB-BEDE-FD3C-73D68D956685}"/>
              </a:ext>
            </a:extLst>
          </p:cNvPr>
          <p:cNvCxnSpPr>
            <a:cxnSpLocks/>
          </p:cNvCxnSpPr>
          <p:nvPr/>
        </p:nvCxnSpPr>
        <p:spPr>
          <a:xfrm flipV="1">
            <a:off x="3552205" y="2678032"/>
            <a:ext cx="2465137" cy="8196"/>
          </a:xfrm>
          <a:prstGeom prst="line">
            <a:avLst/>
          </a:prstGeom>
          <a:ln w="38100">
            <a:solidFill>
              <a:srgbClr val="FF5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0C1BE2B-2C58-13A3-A1FD-23F4684BB476}"/>
              </a:ext>
            </a:extLst>
          </p:cNvPr>
          <p:cNvSpPr txBox="1"/>
          <p:nvPr/>
        </p:nvSpPr>
        <p:spPr>
          <a:xfrm>
            <a:off x="2105734" y="2705452"/>
            <a:ext cx="3126612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ja-JP" sz="2000" b="1" dirty="0">
                <a:ea typeface="メイリオ" panose="020B0604030504040204" pitchFamily="50" charset="-128"/>
              </a:rPr>
              <a:t>direct</a:t>
            </a:r>
            <a:endParaRPr kumimoji="1" lang="ja-JP" altLang="en-US" sz="2000" b="1" dirty="0"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E83A1B8-FA77-3B8E-6172-25AC630AB0F4}"/>
              </a:ext>
            </a:extLst>
          </p:cNvPr>
          <p:cNvSpPr txBox="1"/>
          <p:nvPr/>
        </p:nvSpPr>
        <p:spPr>
          <a:xfrm>
            <a:off x="3399525" y="2721038"/>
            <a:ext cx="5211075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ja-JP" sz="2000" b="1" dirty="0">
                <a:solidFill>
                  <a:srgbClr val="FF5050"/>
                </a:solidFill>
                <a:ea typeface="メイリオ" panose="020B0604030504040204" pitchFamily="50" charset="-128"/>
              </a:rPr>
              <a:t>compound nucleus reaction</a:t>
            </a:r>
            <a:endParaRPr kumimoji="1" lang="ja-JP" altLang="en-US" sz="2000" b="1" dirty="0">
              <a:solidFill>
                <a:srgbClr val="FF5050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DD9BEECF-B2E3-A32D-53FD-3355987D3C5F}"/>
                  </a:ext>
                </a:extLst>
              </p:cNvPr>
              <p:cNvSpPr txBox="1"/>
              <p:nvPr/>
            </p:nvSpPr>
            <p:spPr>
              <a:xfrm>
                <a:off x="640180" y="3702051"/>
                <a:ext cx="8437830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・</a:t>
                </a:r>
                <a:r>
                  <a:rPr lang="en-US" altLang="ja-JP" sz="2400" b="1" dirty="0">
                    <a:ea typeface="メイリオ" panose="020B0604030504040204" pitchFamily="50" charset="-128"/>
                  </a:rPr>
                  <a:t>Trace formula for 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𝑻</m:t>
                    </m:r>
                  </m:oMath>
                </a14:m>
                <a:r>
                  <a:rPr lang="en-US" altLang="ja-JP" sz="2400" b="1" dirty="0">
                    <a:ea typeface="メイリオ" panose="020B0604030504040204" pitchFamily="50" charset="-128"/>
                  </a:rPr>
                  <a:t> (transmission coefficient)</a:t>
                </a:r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DD9BEECF-B2E3-A32D-53FD-3355987D3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80" y="3702051"/>
                <a:ext cx="8437830" cy="600164"/>
              </a:xfrm>
              <a:prstGeom prst="rect">
                <a:avLst/>
              </a:prstGeom>
              <a:blipFill>
                <a:blip r:embed="rId4"/>
                <a:stretch>
                  <a:fillRect l="-1084" r="-506" b="-2525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図 18">
            <a:extLst>
              <a:ext uri="{FF2B5EF4-FFF2-40B4-BE49-F238E27FC236}">
                <a16:creationId xmlns:a16="http://schemas.microsoft.com/office/drawing/2014/main" id="{180AA46D-EF04-2D64-92F9-B545A25A6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92"/>
          <a:stretch>
            <a:fillRect/>
          </a:stretch>
        </p:blipFill>
        <p:spPr>
          <a:xfrm>
            <a:off x="834240" y="1435932"/>
            <a:ext cx="7611670" cy="979224"/>
          </a:xfrm>
          <a:prstGeom prst="rect">
            <a:avLst/>
          </a:prstGeom>
        </p:spPr>
      </p:pic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72705469-75EC-4161-F981-22BDE4074DE4}"/>
              </a:ext>
            </a:extLst>
          </p:cNvPr>
          <p:cNvCxnSpPr>
            <a:cxnSpLocks/>
          </p:cNvCxnSpPr>
          <p:nvPr/>
        </p:nvCxnSpPr>
        <p:spPr>
          <a:xfrm flipV="1">
            <a:off x="1964296" y="5799774"/>
            <a:ext cx="2465137" cy="8196"/>
          </a:xfrm>
          <a:prstGeom prst="line">
            <a:avLst/>
          </a:prstGeom>
          <a:ln w="38100">
            <a:solidFill>
              <a:srgbClr val="FF5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C5D5424-EDAA-0D6E-9241-4BD9777E7926}"/>
              </a:ext>
            </a:extLst>
          </p:cNvPr>
          <p:cNvCxnSpPr>
            <a:cxnSpLocks/>
          </p:cNvCxnSpPr>
          <p:nvPr/>
        </p:nvCxnSpPr>
        <p:spPr>
          <a:xfrm flipV="1">
            <a:off x="5284267" y="5807970"/>
            <a:ext cx="2465137" cy="8196"/>
          </a:xfrm>
          <a:prstGeom prst="line">
            <a:avLst/>
          </a:prstGeom>
          <a:ln w="38100">
            <a:solidFill>
              <a:srgbClr val="FF5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39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CA31C-AE1A-F203-6800-768FFB9D3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B2043DA-7F8C-5A6D-FD6D-DAE547542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9560" y="1361604"/>
            <a:ext cx="7812880" cy="538260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576EA1E-55F5-4F2B-9285-BD73530B2F4D}"/>
              </a:ext>
            </a:extLst>
          </p:cNvPr>
          <p:cNvSpPr txBox="1"/>
          <p:nvPr/>
        </p:nvSpPr>
        <p:spPr>
          <a:xfrm>
            <a:off x="180313" y="112214"/>
            <a:ext cx="11472969" cy="123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Fission barrier is scaled to reproduce </a:t>
            </a:r>
            <a:b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experimental barrier height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9F52E7E-87BC-2CA7-A889-D232D018C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16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41181-BFC6-A972-EAB6-43BBBC1C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183A3E8-3554-CED0-52B2-646BD896ABE4}"/>
                  </a:ext>
                </a:extLst>
              </p:cNvPr>
              <p:cNvSpPr txBox="1"/>
              <p:nvPr/>
            </p:nvSpPr>
            <p:spPr>
              <a:xfrm>
                <a:off x="167701" y="26339"/>
                <a:ext cx="11472969" cy="6263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Residual interactions for GCM calculation</a:t>
                </a:r>
                <a:b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(</a:t>
                </a:r>
                <a:r>
                  <a:rPr lang="en-US" altLang="ja-JP" sz="2400" dirty="0" err="1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Skyrme</a:t>
                </a: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interaction is not used)</a:t>
                </a:r>
                <a:b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endParaRPr lang="en-US" altLang="ja-JP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400" dirty="0">
                    <a:ea typeface="メイリオ" panose="020B0604030504040204" pitchFamily="50" charset="-128"/>
                  </a:rPr>
                  <a:t>Monopole pairing interaction:</a:t>
                </a: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endParaRPr lang="en-US" altLang="ja-JP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endParaRPr lang="en-US" altLang="ja-JP" sz="2400" dirty="0"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Random interaction: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𝑟</m:t>
                        </m:r>
                      </m:e>
                      <m:sub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𝑖𝑗𝑘𝑙</m:t>
                        </m:r>
                      </m:sub>
                    </m:sSub>
                  </m:oMath>
                </a14:m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is random number)</a:t>
                </a: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endParaRPr lang="en-US" altLang="ja-JP" sz="2400" dirty="0"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endParaRPr lang="en-US" altLang="ja-JP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ts val="488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400" dirty="0">
                    <a:ea typeface="メイリオ" panose="020B0604030504040204" pitchFamily="50" charset="-128"/>
                  </a:rPr>
                  <a:t>Diabatic interaction:</a:t>
                </a:r>
                <a:endParaRPr lang="en-US" altLang="ja-JP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8183A3E8-3554-CED0-52B2-646BD896A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701" y="26339"/>
                <a:ext cx="11472969" cy="6263381"/>
              </a:xfrm>
              <a:prstGeom prst="rect">
                <a:avLst/>
              </a:prstGeom>
              <a:blipFill>
                <a:blip r:embed="rId3"/>
                <a:stretch>
                  <a:fillRect l="-744" b="-136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図 3">
            <a:extLst>
              <a:ext uri="{FF2B5EF4-FFF2-40B4-BE49-F238E27FC236}">
                <a16:creationId xmlns:a16="http://schemas.microsoft.com/office/drawing/2014/main" id="{49DADE22-D64E-D7E3-48FF-2B25C97E0E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84" y="2658453"/>
            <a:ext cx="4202232" cy="117090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3CE7CB2-1E1C-14BC-B772-B458F58D0B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92" y="4482124"/>
            <a:ext cx="4202232" cy="1165462"/>
          </a:xfrm>
          <a:prstGeom prst="rect">
            <a:avLst/>
          </a:prstGeom>
        </p:spPr>
      </p:pic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4FE4B1F-22BA-B2F5-BBD9-BCA6B4E81D8D}"/>
              </a:ext>
            </a:extLst>
          </p:cNvPr>
          <p:cNvGrpSpPr/>
          <p:nvPr/>
        </p:nvGrpSpPr>
        <p:grpSpPr>
          <a:xfrm>
            <a:off x="4151472" y="5733459"/>
            <a:ext cx="6887739" cy="728009"/>
            <a:chOff x="4348195" y="5747219"/>
            <a:chExt cx="6887739" cy="728009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2AD0699D-5E5A-6D1D-8C95-53EB9566E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4460"/>
            <a:stretch>
              <a:fillRect/>
            </a:stretch>
          </p:blipFill>
          <p:spPr>
            <a:xfrm>
              <a:off x="4348195" y="5747219"/>
              <a:ext cx="4630093" cy="728009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FD811EB7-22CE-FB70-E887-84AF7C798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795" t="64173"/>
            <a:stretch>
              <a:fillRect/>
            </a:stretch>
          </p:blipFill>
          <p:spPr>
            <a:xfrm>
              <a:off x="8818800" y="5890437"/>
              <a:ext cx="2417134" cy="397966"/>
            </a:xfrm>
            <a:prstGeom prst="rect">
              <a:avLst/>
            </a:prstGeom>
          </p:spPr>
        </p:pic>
      </p:grp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0A53EB-EAC4-BCE9-6F55-3A16AAF06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190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0439001-81B7-3F10-DAA2-EEA4A1944113}"/>
              </a:ext>
            </a:extLst>
          </p:cNvPr>
          <p:cNvSpPr/>
          <p:nvPr/>
        </p:nvSpPr>
        <p:spPr>
          <a:xfrm>
            <a:off x="181548" y="9852"/>
            <a:ext cx="7727932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2800" b="1" u="sng" dirty="0">
                <a:solidFill>
                  <a:srgbClr val="496176"/>
                </a:solidFill>
                <a:ea typeface="メイリオ" panose="020B0604030504040204" pitchFamily="50" charset="-128"/>
              </a:rPr>
              <a:t>Fission of Neutron-Rich Nuclei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E253225-F5F0-8A3D-6F2E-BCC018B59FA8}"/>
              </a:ext>
            </a:extLst>
          </p:cNvPr>
          <p:cNvSpPr/>
          <p:nvPr/>
        </p:nvSpPr>
        <p:spPr>
          <a:xfrm>
            <a:off x="800747" y="3387496"/>
            <a:ext cx="6674615" cy="1241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ja-JP" sz="24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B3F3FD3-D362-2566-537D-CCDC7972440C}"/>
              </a:ext>
            </a:extLst>
          </p:cNvPr>
          <p:cNvSpPr/>
          <p:nvPr/>
        </p:nvSpPr>
        <p:spPr>
          <a:xfrm>
            <a:off x="168711" y="5441235"/>
            <a:ext cx="10832773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ja-JP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DA412303-3398-51E0-E1EE-A2B6F1A37453}"/>
                  </a:ext>
                </a:extLst>
              </p:cNvPr>
              <p:cNvSpPr/>
              <p:nvPr/>
            </p:nvSpPr>
            <p:spPr>
              <a:xfrm>
                <a:off x="181548" y="1117259"/>
                <a:ext cx="11828903" cy="124125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Fission of neutron-rich nuclei is crucial </a:t>
                </a: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in r-process nucleosynthesis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endParaRPr lang="en-US" altLang="ja-JP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In</a:t>
                </a: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neutron-induced fission of neutron-rich nuclei:</a:t>
                </a: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low-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𝑺</m:t>
                        </m:r>
                      </m:e>
                      <m:sub>
                        <m:r>
                          <a:rPr lang="en-US" altLang="ja-JP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(neutron separation energy)</a:t>
                </a: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low-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𝑬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(excitation energy)</a:t>
                </a:r>
              </a:p>
              <a:p>
                <a:pPr marL="800100" lvl="1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low-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𝝆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(level density)</a:t>
                </a:r>
                <a:b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</a:b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 </a:t>
                </a:r>
                <a:b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</a:b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DA412303-3398-51E0-E1EE-A2B6F1A374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48" y="1117259"/>
                <a:ext cx="11828903" cy="1241259"/>
              </a:xfrm>
              <a:prstGeom prst="rect">
                <a:avLst/>
              </a:prstGeom>
              <a:blipFill>
                <a:blip r:embed="rId3"/>
                <a:stretch>
                  <a:fillRect l="-464" b="-1681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図 10" descr="ダイアグラム&#10;&#10;自動的に生成された説明">
            <a:extLst>
              <a:ext uri="{FF2B5EF4-FFF2-40B4-BE49-F238E27FC236}">
                <a16:creationId xmlns:a16="http://schemas.microsoft.com/office/drawing/2014/main" id="{6DBA9378-473C-E720-B2C1-1AA4FE16D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982" y="430655"/>
            <a:ext cx="3884018" cy="2359859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8E41197-124D-C897-063D-F77AB0EA4D43}"/>
              </a:ext>
            </a:extLst>
          </p:cNvPr>
          <p:cNvSpPr txBox="1"/>
          <p:nvPr/>
        </p:nvSpPr>
        <p:spPr>
          <a:xfrm>
            <a:off x="9167576" y="2066391"/>
            <a:ext cx="3024424" cy="39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ja-JP" sz="1600" b="1" dirty="0">
                <a:solidFill>
                  <a:srgbClr val="0070C0"/>
                </a:solidFill>
                <a:ea typeface="メイリオ" panose="020B0604030504040204" pitchFamily="50" charset="-128"/>
              </a:rPr>
              <a:t>f</a:t>
            </a:r>
            <a:r>
              <a:rPr kumimoji="1" lang="en-US" altLang="ja-JP" sz="1600" b="1" dirty="0">
                <a:solidFill>
                  <a:srgbClr val="0070C0"/>
                </a:solidFill>
                <a:ea typeface="メイリオ" panose="020B0604030504040204" pitchFamily="50" charset="-128"/>
              </a:rPr>
              <a:t>ission recycling</a:t>
            </a:r>
            <a:endParaRPr kumimoji="1" lang="ja-JP" altLang="en-US" sz="1600" b="1" dirty="0">
              <a:solidFill>
                <a:srgbClr val="0070C0"/>
              </a:solidFill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6783704-17AB-0593-CC97-C8988813E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957" y="3671877"/>
            <a:ext cx="3889043" cy="2546221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30EEB91-6695-F5C7-6B90-1554C11F71E7}"/>
              </a:ext>
            </a:extLst>
          </p:cNvPr>
          <p:cNvSpPr txBox="1"/>
          <p:nvPr/>
        </p:nvSpPr>
        <p:spPr>
          <a:xfrm>
            <a:off x="8938023" y="-48058"/>
            <a:ext cx="2960063" cy="55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ja-JP" sz="2400" b="1" dirty="0">
                <a:ea typeface="メイリオ" panose="020B0604030504040204" pitchFamily="50" charset="-128"/>
              </a:rPr>
              <a:t>r-process path</a:t>
            </a:r>
            <a:endParaRPr kumimoji="1" lang="ja-JP" altLang="en-US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F1B23095-32BA-3572-1A7C-848C7CB3F080}"/>
              </a:ext>
            </a:extLst>
          </p:cNvPr>
          <p:cNvSpPr/>
          <p:nvPr/>
        </p:nvSpPr>
        <p:spPr>
          <a:xfrm rot="5400000">
            <a:off x="3142108" y="4693342"/>
            <a:ext cx="566687" cy="320436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16959DA-C9EB-8CC6-1DE8-61CF1C3A8B4D}"/>
              </a:ext>
            </a:extLst>
          </p:cNvPr>
          <p:cNvSpPr/>
          <p:nvPr/>
        </p:nvSpPr>
        <p:spPr>
          <a:xfrm>
            <a:off x="465189" y="5201619"/>
            <a:ext cx="5807793" cy="1078244"/>
          </a:xfrm>
          <a:prstGeom prst="rect">
            <a:avLst/>
          </a:prstGeom>
          <a:solidFill>
            <a:srgbClr val="00999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Breakdown of statistical treatment </a:t>
            </a: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(Hauser–</a:t>
            </a:r>
            <a:r>
              <a:rPr lang="en-US" altLang="ja-JP" sz="2000" b="1" dirty="0" err="1">
                <a:solidFill>
                  <a:schemeClr val="tx1"/>
                </a:solidFill>
                <a:ea typeface="メイリオ" panose="020B0604030504040204" pitchFamily="50" charset="-128"/>
              </a:rPr>
              <a:t>Feshbach</a:t>
            </a: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, Langevin, etc.)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695D09A-103A-F8AD-EE04-221E6AF6692E}"/>
              </a:ext>
            </a:extLst>
          </p:cNvPr>
          <p:cNvSpPr/>
          <p:nvPr/>
        </p:nvSpPr>
        <p:spPr>
          <a:xfrm>
            <a:off x="474307" y="4549952"/>
            <a:ext cx="3546159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30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DC46C6-2C81-5C60-D9E3-D89588B3D82D}"/>
              </a:ext>
            </a:extLst>
          </p:cNvPr>
          <p:cNvSpPr txBox="1"/>
          <p:nvPr/>
        </p:nvSpPr>
        <p:spPr>
          <a:xfrm>
            <a:off x="5415923" y="6164435"/>
            <a:ext cx="6776077" cy="1006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ja-JP" sz="1400" dirty="0">
                <a:ea typeface="メイリオ" panose="020B0604030504040204" pitchFamily="50" charset="-128"/>
              </a:rPr>
              <a:t>S. </a:t>
            </a:r>
            <a:r>
              <a:rPr lang="en-US" altLang="ja-JP" sz="1400" dirty="0" err="1">
                <a:ea typeface="メイリオ" panose="020B0604030504040204" pitchFamily="50" charset="-128"/>
              </a:rPr>
              <a:t>Goriely</a:t>
            </a:r>
            <a:r>
              <a:rPr lang="en-US" altLang="ja-JP" sz="1400" dirty="0">
                <a:ea typeface="メイリオ" panose="020B0604030504040204" pitchFamily="50" charset="-128"/>
              </a:rPr>
              <a:t>, Eur. Phys. J. A (2015) 51: 22</a:t>
            </a:r>
            <a:br>
              <a:rPr lang="da-DK" altLang="ja-JP" sz="1400" dirty="0">
                <a:ea typeface="メイリオ" panose="020B0604030504040204" pitchFamily="50" charset="-128"/>
              </a:rPr>
            </a:br>
            <a:r>
              <a:rPr lang="da-DK" altLang="ja-JP" sz="1400" dirty="0">
                <a:ea typeface="メイリオ" panose="020B0604030504040204" pitchFamily="50" charset="-128"/>
              </a:rPr>
              <a:t>J.J. Cowan and F.K. Thielemann, </a:t>
            </a:r>
            <a:r>
              <a:rPr lang="en-US" altLang="ja-JP" sz="1400" dirty="0">
                <a:ea typeface="メイリオ" panose="020B0604030504040204" pitchFamily="50" charset="-128"/>
              </a:rPr>
              <a:t>Physics Today, 57, 10, 47 (2004).</a:t>
            </a:r>
            <a:br>
              <a:rPr lang="en-US" altLang="ja-JP" sz="1400" dirty="0">
                <a:ea typeface="メイリオ" panose="020B0604030504040204" pitchFamily="50" charset="-128"/>
              </a:rPr>
            </a:br>
            <a:r>
              <a:rPr lang="en-US" altLang="ja-JP" sz="1400" dirty="0">
                <a:ea typeface="メイリオ" panose="020B0604030504040204" pitchFamily="50" charset="-128"/>
              </a:rPr>
              <a:t>.</a:t>
            </a:r>
            <a:endParaRPr kumimoji="1" lang="ja-JP" altLang="en-US" sz="14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E22B7F1B-092C-4328-2F7C-09E29D155D32}"/>
              </a:ext>
            </a:extLst>
          </p:cNvPr>
          <p:cNvSpPr/>
          <p:nvPr/>
        </p:nvSpPr>
        <p:spPr>
          <a:xfrm>
            <a:off x="6334020" y="5263146"/>
            <a:ext cx="1968937" cy="876847"/>
          </a:xfrm>
          <a:prstGeom prst="roundRect">
            <a:avLst/>
          </a:prstGeom>
          <a:noFill/>
          <a:ln w="28575">
            <a:solidFill>
              <a:srgbClr val="F11C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ja-JP" b="1" dirty="0">
                <a:solidFill>
                  <a:schemeClr val="tx1"/>
                </a:solidFill>
                <a:ea typeface="メイリオ" panose="020B0604030504040204" pitchFamily="50" charset="-128"/>
              </a:rPr>
              <a:t>Theoretical Challenge!</a:t>
            </a:r>
            <a:endParaRPr lang="ja-JP" altLang="en-US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33" name="四角形: 角を丸くする 32">
            <a:extLst>
              <a:ext uri="{FF2B5EF4-FFF2-40B4-BE49-F238E27FC236}">
                <a16:creationId xmlns:a16="http://schemas.microsoft.com/office/drawing/2014/main" id="{22C11F7D-64DE-BF58-A6D9-FE4754252C5D}"/>
              </a:ext>
            </a:extLst>
          </p:cNvPr>
          <p:cNvSpPr/>
          <p:nvPr/>
        </p:nvSpPr>
        <p:spPr>
          <a:xfrm>
            <a:off x="577922" y="3002749"/>
            <a:ext cx="5695060" cy="1422768"/>
          </a:xfrm>
          <a:prstGeom prst="roundRect">
            <a:avLst/>
          </a:prstGeom>
          <a:noFill/>
          <a:ln w="28575">
            <a:solidFill>
              <a:srgbClr val="1F8C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5C8115D-1E90-50D2-12CC-61D3EDF4BFD2}"/>
              </a:ext>
            </a:extLst>
          </p:cNvPr>
          <p:cNvSpPr txBox="1"/>
          <p:nvPr/>
        </p:nvSpPr>
        <p:spPr>
          <a:xfrm>
            <a:off x="8938023" y="2881315"/>
            <a:ext cx="3517799" cy="852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ja-JP" b="1" dirty="0">
                <a:ea typeface="メイリオ" panose="020B0604030504040204" pitchFamily="50" charset="-128"/>
              </a:rPr>
              <a:t>r-process yield with different fission model</a:t>
            </a:r>
            <a:endParaRPr kumimoji="1" lang="ja-JP" altLang="en-US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510190-9D3F-C6AC-9DDA-EB7B94EB6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19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20C8B-1140-AD98-7189-0A267CCE8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D451010-F61B-F0CD-DE2C-D9C69F073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067" y="1918038"/>
            <a:ext cx="4187647" cy="482774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876C38-5B93-563A-1CA9-75E58CC50A81}"/>
              </a:ext>
            </a:extLst>
          </p:cNvPr>
          <p:cNvSpPr txBox="1"/>
          <p:nvPr/>
        </p:nvSpPr>
        <p:spPr>
          <a:xfrm>
            <a:off x="180313" y="112214"/>
            <a:ext cx="11472969" cy="63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eigenchannel decomposition with energy average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9E13E62-C148-9B3C-FEFF-D6A1589A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373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EBEAA-3132-AB11-32D9-187B7EEB7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D857A62-2FB8-8731-4DCF-20903969E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6587" y="1430561"/>
            <a:ext cx="4679399" cy="54274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07D8CA5A-8035-A0FF-0B2D-6D4A4FA4E2E7}"/>
                  </a:ext>
                </a:extLst>
              </p:cNvPr>
              <p:cNvSpPr txBox="1"/>
              <p:nvPr/>
            </p:nvSpPr>
            <p:spPr>
              <a:xfrm>
                <a:off x="180313" y="112214"/>
                <a:ext cx="11472969" cy="1264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distribution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𝑈</m:t>
                        </m:r>
                      </m:e>
                    </m:acc>
                  </m:oMath>
                </a14:m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is corelated to </a:t>
                </a:r>
                <a:b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the GCM collective function </a:t>
                </a:r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𝑔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𝑁</m:t>
                        </m:r>
                      </m:e>
                      <m:sup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1/2</m:t>
                        </m:r>
                      </m:sup>
                    </m:sSup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𝑓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  <m:r>
                      <a:rPr lang="en-US" altLang="ja-JP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 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𝐻𝑓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𝐸𝑁𝑓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endParaRPr lang="en-US" altLang="ja-JP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07D8CA5A-8035-A0FF-0B2D-6D4A4FA4E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3" y="112214"/>
                <a:ext cx="11472969" cy="1264898"/>
              </a:xfrm>
              <a:prstGeom prst="rect">
                <a:avLst/>
              </a:prstGeom>
              <a:blipFill>
                <a:blip r:embed="rId4"/>
                <a:stretch>
                  <a:fillRect l="-744" b="-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図 3">
            <a:extLst>
              <a:ext uri="{FF2B5EF4-FFF2-40B4-BE49-F238E27FC236}">
                <a16:creationId xmlns:a16="http://schemas.microsoft.com/office/drawing/2014/main" id="{B73DC741-D1A1-F86A-514F-A34743805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2" y="4525142"/>
            <a:ext cx="4679400" cy="95862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BCB179F-9149-81F8-6E99-B9C8BA8281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14" y="1851958"/>
            <a:ext cx="4920217" cy="2529675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32DC5ED-F8B7-0E3F-E238-B8ACB994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7774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8B6DF-0B1C-28A8-62DA-A8EAC1986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90A09E1-63D9-E9A4-902C-3D4C5B2F56D6}"/>
                  </a:ext>
                </a:extLst>
              </p:cNvPr>
              <p:cNvSpPr txBox="1"/>
              <p:nvPr/>
            </p:nvSpPr>
            <p:spPr>
              <a:xfrm>
                <a:off x="180313" y="112214"/>
                <a:ext cx="11472969" cy="1264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488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distribution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𝑈</m:t>
                        </m:r>
                      </m:e>
                    </m:acc>
                  </m:oMath>
                </a14:m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is corelated to </a:t>
                </a:r>
                <a:b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400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the GCM collective function </a:t>
                </a:r>
                <a14:m>
                  <m:oMath xmlns:m="http://schemas.openxmlformats.org/officeDocument/2006/math"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𝑔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𝑁</m:t>
                        </m:r>
                      </m:e>
                      <m:sup>
                        <m:r>
                          <a:rPr lang="en-US" altLang="ja-JP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1/2</m:t>
                        </m:r>
                      </m:sup>
                    </m:sSup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𝑓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  <m:r>
                      <a:rPr lang="en-US" altLang="ja-JP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 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𝐻𝑓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𝐸𝑁𝑓</m:t>
                    </m:r>
                    <m:r>
                      <a:rPr lang="en-US" altLang="ja-JP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endParaRPr lang="en-US" altLang="ja-JP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07D8CA5A-8035-A0FF-0B2D-6D4A4FA4E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3" y="112214"/>
                <a:ext cx="11472969" cy="1264898"/>
              </a:xfrm>
              <a:prstGeom prst="rect">
                <a:avLst/>
              </a:prstGeom>
              <a:blipFill>
                <a:blip r:embed="rId4"/>
                <a:stretch>
                  <a:fillRect l="-744" b="-769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図 3">
            <a:extLst>
              <a:ext uri="{FF2B5EF4-FFF2-40B4-BE49-F238E27FC236}">
                <a16:creationId xmlns:a16="http://schemas.microsoft.com/office/drawing/2014/main" id="{32A8655F-B777-7784-4A3A-4C17C93C38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2" y="4525142"/>
            <a:ext cx="4679400" cy="95862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75F23F1-5A20-1577-9A47-83C48E8FA4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14" y="1851958"/>
            <a:ext cx="4920217" cy="252967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ABB56E0E-7056-1B84-27E8-90FB659F94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6587" y="1628562"/>
            <a:ext cx="4679399" cy="503143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1F2A0A2-7783-25F3-866A-47EF8222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6654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3BA27-28A7-D8A4-6949-7FADBCCFE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74DD202-8B44-7BD8-7105-9F3EAFEEADBE}"/>
              </a:ext>
            </a:extLst>
          </p:cNvPr>
          <p:cNvSpPr txBox="1"/>
          <p:nvPr/>
        </p:nvSpPr>
        <p:spPr>
          <a:xfrm>
            <a:off x="180313" y="112214"/>
            <a:ext cx="11472969" cy="63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total gamma absorption probability is consistent with phenomenological value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CBD65D9-A304-B85B-94E5-CA0BEAFA6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45" y="1990439"/>
            <a:ext cx="5572903" cy="4096322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D493422-AD7E-291D-5663-3BCD1106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946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1BBCC-52E8-7A16-8FBF-13D65EC6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5060E0-D469-E39F-2C77-0B22735BCA31}"/>
              </a:ext>
            </a:extLst>
          </p:cNvPr>
          <p:cNvSpPr txBox="1"/>
          <p:nvPr/>
        </p:nvSpPr>
        <p:spPr>
          <a:xfrm>
            <a:off x="180313" y="112214"/>
            <a:ext cx="11472969" cy="607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Scaled fission barrier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AB334F8-5371-3463-AC2B-A02569A59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0345" y="2029368"/>
            <a:ext cx="5572903" cy="4018463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8E6AB7C-9298-55AA-41C6-536950F7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5626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BCB5A-61EB-E286-F9EB-9E5B881A2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A4A2CD-9CB0-14B6-B20A-7E6D40CC38F1}"/>
              </a:ext>
            </a:extLst>
          </p:cNvPr>
          <p:cNvSpPr txBox="1"/>
          <p:nvPr/>
        </p:nvSpPr>
        <p:spPr>
          <a:xfrm>
            <a:off x="180313" y="112214"/>
            <a:ext cx="11472969" cy="607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Model space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2C9B717-6944-7D41-7777-1D489F20D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137" y="1907222"/>
            <a:ext cx="8753698" cy="4310763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C7D9DAD-C845-FD1F-108C-209B1EF40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26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AC5A1-1B24-C4F6-7E9A-776471867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00B577-838D-0364-C3F3-86BEF6C26C40}"/>
              </a:ext>
            </a:extLst>
          </p:cNvPr>
          <p:cNvSpPr txBox="1"/>
          <p:nvPr/>
        </p:nvSpPr>
        <p:spPr>
          <a:xfrm>
            <a:off x="180313" y="112214"/>
            <a:ext cx="11472969" cy="607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4880"/>
              </a:lnSpc>
              <a:buFont typeface="Wingdings" panose="05000000000000000000" pitchFamily="2" charset="2"/>
              <a:buChar char="ü"/>
            </a:pPr>
            <a:r>
              <a:rPr lang="en-US" altLang="ja-JP" sz="2400" dirty="0">
                <a:solidFill>
                  <a:schemeClr val="tx1"/>
                </a:solidFill>
                <a:ea typeface="メイリオ" panose="020B0604030504040204" pitchFamily="50" charset="-128"/>
              </a:rPr>
              <a:t>Decay </a:t>
            </a:r>
            <a:r>
              <a:rPr lang="en-US" altLang="ja-JP" sz="2400">
                <a:solidFill>
                  <a:schemeClr val="tx1"/>
                </a:solidFill>
                <a:ea typeface="メイリオ" panose="020B0604030504040204" pitchFamily="50" charset="-128"/>
              </a:rPr>
              <a:t>width matrices</a:t>
            </a:r>
            <a:endParaRPr lang="en-US" altLang="ja-JP" sz="24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C2E0177-C236-9FD1-81F0-5A0FD513D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0345" y="2164078"/>
            <a:ext cx="5572903" cy="3749043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CF878BF-A48E-B6FB-64C5-7CF3BAEB5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169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0948BD-EF17-0EDC-8858-C5579CCCA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8B252B9-440D-11EE-C1FB-BA079394D524}"/>
              </a:ext>
            </a:extLst>
          </p:cNvPr>
          <p:cNvSpPr txBox="1"/>
          <p:nvPr/>
        </p:nvSpPr>
        <p:spPr>
          <a:xfrm>
            <a:off x="180314" y="217155"/>
            <a:ext cx="12077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Green’s Function </a:t>
            </a:r>
            <a:endParaRPr kumimoji="1" lang="ja-JP" altLang="en-US" sz="30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2D94E6E1-D6E8-3BCC-4325-86F5025CD64C}"/>
                  </a:ext>
                </a:extLst>
              </p:cNvPr>
              <p:cNvSpPr txBox="1"/>
              <p:nvPr/>
            </p:nvSpPr>
            <p:spPr>
              <a:xfrm>
                <a:off x="180314" y="919167"/>
                <a:ext cx="11097285" cy="4150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Zero-Temperature Green Function: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ea typeface="BIZ UDPゴシック" panose="020B0400000000000000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𝑮</m:t>
                    </m:r>
                    <m:d>
                      <m:dPr>
                        <m:ctrlP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dPr>
                      <m:e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𝒙</m:t>
                        </m:r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</m:t>
                        </m:r>
                        <m:sSup>
                          <m:sSupPr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𝒙</m:t>
                            </m:r>
                          </m:e>
                          <m:sup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,</m:t>
                        </m:r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𝒕</m:t>
                        </m:r>
                        <m: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</m:t>
                        </m:r>
                        <m:sSup>
                          <m:sSupPr>
                            <m:ctrlPr>
                              <a:rPr lang="en-US" altLang="ja-JP" sz="2400" b="1" i="1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400" b="1" i="1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ja-JP" sz="2400" b="1" i="1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=−</m:t>
                    </m:r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𝒊</m:t>
                    </m:r>
                    <m:f>
                      <m:fPr>
                        <m:ctrlPr>
                          <a:rPr lang="en-US" altLang="ja-JP" sz="24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𝟎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2400" b="1" i="1" smtClean="0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ja-JP" sz="2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𝝍</m:t>
                                    </m:r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𝒙</m:t>
                                        </m:r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𝒕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p>
                                        <m: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†</m:t>
                                        </m:r>
                                      </m:sup>
                                    </m:sSup>
                                    <m:d>
                                      <m:dPr>
                                        <m:ctrlP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ja-JP" sz="2400" b="1" i="1" smtClean="0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𝒙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400" b="1" i="1" smtClean="0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2400" b="1" i="1" smtClean="0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400" b="1" i="1" smtClean="0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d>
                            <m:r>
                              <a:rPr lang="en-US" altLang="ja-JP" sz="2400" b="1" i="1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𝟎</m:t>
                            </m:r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400" b="1" i="1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𝟎</m:t>
                            </m:r>
                          </m:e>
                          <m:e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𝟎</m:t>
                            </m:r>
                          </m:e>
                        </m:d>
                      </m:den>
                    </m:f>
                  </m:oMath>
                </a14:m>
                <a:br>
                  <a:rPr lang="en-US" altLang="ja-JP" sz="2400" b="1" i="1" dirty="0">
                    <a:latin typeface="Cambria Math" panose="02040503050406030204" pitchFamily="18" charset="0"/>
                    <a:ea typeface="BIZ UDPゴシック" panose="020B0400000000000000" pitchFamily="50" charset="-128"/>
                  </a:rPr>
                </a:br>
                <a:r>
                  <a:rPr lang="ja-JP" altLang="en-US" sz="2400" b="1" i="1" dirty="0">
                    <a:latin typeface="Cambria Math" panose="02040503050406030204" pitchFamily="18" charset="0"/>
                    <a:ea typeface="BIZ UDPゴシック" panose="020B0400000000000000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=−</m:t>
                    </m:r>
                    <m:f>
                      <m:f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fPr>
                      <m:num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𝒊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𝟎</m:t>
                                </m:r>
                              </m:e>
                            </m:acc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2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ja-JP" altLang="en-US" sz="2400" b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𝐞𝐱𝐩</m:t>
                                    </m:r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−</m:t>
                                        </m:r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𝒊</m:t>
                                        </m:r>
                                        <m:nary>
                                          <m:nary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m:rPr>
                                                <m:brk m:alnAt="23"/>
                                              </m:r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p>
                                          <m:e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𝒅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𝑯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𝑰</m:t>
                                                </m:r>
                                              </m:sub>
                                            </m:sSub>
                                          </m:e>
                                        </m:nary>
                                        <m:d>
                                          <m:d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b>
                                        <m: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𝒙</m:t>
                                        </m:r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𝒕</m:t>
                                        </m:r>
                                      </m:e>
                                    </m:d>
                                    <m:sSubSup>
                                      <m:sSubSupPr>
                                        <m:ctrlP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b>
                                        <m:r>
                                          <a:rPr lang="en-US" altLang="ja-JP" sz="2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𝑰</m:t>
                                        </m:r>
                                      </m:sub>
                                      <m:sup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†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ja-JP" altLang="en-US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𝒙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ja-JP" altLang="en-US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d>
                            <m:acc>
                              <m:accPr>
                                <m:chr m:val="̃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𝟎</m:t>
                                </m:r>
                              </m:e>
                            </m:acc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𝟎</m:t>
                                </m:r>
                              </m:e>
                            </m:acc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2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ja-JP" altLang="en-US" sz="2400" b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𝐞𝐱𝐩</m:t>
                                    </m:r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−</m:t>
                                        </m:r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𝒊</m:t>
                                        </m:r>
                                        <m:nary>
                                          <m:nary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m:rPr>
                                                <m:brk m:alnAt="23"/>
                                              </m:r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p>
                                          <m:e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𝒅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𝑯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𝑰</m:t>
                                                </m:r>
                                              </m:sub>
                                            </m:sSub>
                                          </m:e>
                                        </m:nary>
                                        <m:d>
                                          <m:d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2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</m:e>
                                </m:d>
                              </m:e>
                            </m:d>
                            <m:acc>
                              <m:accPr>
                                <m:chr m:val="̃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𝟎</m:t>
                                </m:r>
                              </m:e>
                            </m:acc>
                          </m:e>
                        </m:d>
                      </m:den>
                    </m:f>
                  </m:oMath>
                </a14:m>
                <a:br>
                  <a:rPr lang="en-US" altLang="ja-JP" sz="24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lang="en-US" altLang="ja-JP" sz="24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400" b="1" i="0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=</m:t>
                    </m:r>
                    <m:r>
                      <a:rPr lang="en-US" altLang="ja-JP" sz="2400" b="1" i="1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−</m:t>
                    </m:r>
                    <m:f>
                      <m:fPr>
                        <m:ctrlP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fPr>
                      <m:num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𝒊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𝟎</m:t>
                                </m:r>
                              </m:e>
                            </m:acc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2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ja-JP" sz="2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𝑺</m:t>
                                    </m:r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∞,−∞</m:t>
                                        </m:r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b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𝒙</m:t>
                                        </m:r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𝒕</m:t>
                                        </m:r>
                                      </m:e>
                                    </m:d>
                                    <m:sSubSup>
                                      <m:sSubSup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ja-JP" altLang="en-US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b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𝑰</m:t>
                                        </m:r>
                                      </m:sub>
                                      <m:sup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†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ja-JP" altLang="en-US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𝒙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2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ja-JP" altLang="en-US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d>
                            <m:acc>
                              <m:accPr>
                                <m:chr m:val="̃"/>
                                <m:ctrlPr>
                                  <a:rPr lang="en-US" altLang="ja-JP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ja-JP" altLang="en-US" sz="2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𝟎</m:t>
                                </m:r>
                              </m:e>
                            </m:acc>
                          </m:e>
                        </m:d>
                      </m:num>
                      <m:den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⟨</m:t>
                        </m:r>
                        <m:acc>
                          <m:accPr>
                            <m:chr m:val="̃"/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accPr>
                          <m:e>
                            <m:r>
                              <a:rPr lang="ja-JP" altLang="en-US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𝟎</m:t>
                            </m:r>
                          </m:e>
                        </m:acc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|</m:t>
                        </m:r>
                        <m:r>
                          <a:rPr lang="ja-JP" altLang="en-US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𝑻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[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𝑺</m:t>
                        </m:r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(∞,−∞)]|</m:t>
                        </m:r>
                        <m:acc>
                          <m:accPr>
                            <m:chr m:val="̃"/>
                            <m:ctrlPr>
                              <a:rPr lang="en-US" altLang="ja-JP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accPr>
                          <m:e>
                            <m:r>
                              <a:rPr lang="ja-JP" altLang="en-US" sz="2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𝟎</m:t>
                            </m:r>
                          </m:e>
                        </m:acc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⟩</m:t>
                        </m:r>
                      </m:den>
                    </m:f>
                  </m:oMath>
                </a14:m>
                <a:endParaRPr lang="en-US" altLang="ja-JP" sz="20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2D94E6E1-D6E8-3BCC-4325-86F5025CD6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4" y="919167"/>
                <a:ext cx="11097285" cy="4150495"/>
              </a:xfrm>
              <a:prstGeom prst="rect">
                <a:avLst/>
              </a:prstGeom>
              <a:blipFill>
                <a:blip r:embed="rId3"/>
                <a:stretch>
                  <a:fillRect l="-60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F08508A6-B979-864D-8CEB-84FCC899D7EC}"/>
              </a:ext>
            </a:extLst>
          </p:cNvPr>
          <p:cNvGrpSpPr/>
          <p:nvPr/>
        </p:nvGrpSpPr>
        <p:grpSpPr>
          <a:xfrm>
            <a:off x="6368925" y="342675"/>
            <a:ext cx="7230349" cy="4919232"/>
            <a:chOff x="6681374" y="743946"/>
            <a:chExt cx="7230349" cy="4919232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437B6B25-00A7-5DCE-34C4-CD5E10F1ED4E}"/>
                </a:ext>
              </a:extLst>
            </p:cNvPr>
            <p:cNvSpPr>
              <a:spLocks/>
            </p:cNvSpPr>
            <p:nvPr/>
          </p:nvSpPr>
          <p:spPr>
            <a:xfrm>
              <a:off x="6681374" y="793401"/>
              <a:ext cx="5510626" cy="4525731"/>
            </a:xfrm>
            <a:prstGeom prst="rect">
              <a:avLst/>
            </a:prstGeom>
            <a:solidFill>
              <a:srgbClr val="1F8CB1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36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2ACDFCBB-A7CF-5BEF-4BFF-CC0F415FA71C}"/>
                    </a:ext>
                  </a:extLst>
                </p:cNvPr>
                <p:cNvSpPr txBox="1"/>
                <p:nvPr/>
              </p:nvSpPr>
              <p:spPr>
                <a:xfrm>
                  <a:off x="6860344" y="743946"/>
                  <a:ext cx="7051379" cy="49192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kumimoji="1" lang="en-US" altLang="ja-JP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𝝍</m:t>
                      </m:r>
                      <m:r>
                        <a:rPr kumimoji="1" lang="en-US" altLang="ja-JP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: </m:t>
                      </m:r>
                    </m:oMath>
                  </a14:m>
                  <a:r>
                    <a:rPr lang="en-US" altLang="ja-JP" sz="2000" b="1" dirty="0">
                      <a:ea typeface="メイリオ" panose="020B0604030504040204" pitchFamily="50" charset="-128"/>
                    </a:rPr>
                    <a:t>particle op. (Heisenberg picture)</a:t>
                  </a:r>
                </a:p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𝝍</m:t>
                          </m:r>
                        </m:e>
                        <m:sub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𝑰</m:t>
                          </m:r>
                        </m:sub>
                      </m:sSub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: </m:t>
                      </m:r>
                    </m:oMath>
                  </a14:m>
                  <a:r>
                    <a:rPr lang="en-US" altLang="ja-JP" sz="2000" b="1" dirty="0">
                      <a:ea typeface="メイリオ" panose="020B0604030504040204" pitchFamily="50" charset="-128"/>
                    </a:rPr>
                    <a:t>particle op. (Interaction picture)</a:t>
                  </a:r>
                </a:p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𝟎</m:t>
                          </m:r>
                        </m:e>
                      </m:d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:</m:t>
                      </m:r>
                    </m:oMath>
                  </a14:m>
                  <a:r>
                    <a:rPr lang="en-US" altLang="ja-JP" sz="2000" b="1" dirty="0">
                      <a:ea typeface="メイリオ" panose="020B0604030504040204" pitchFamily="50" charset="-128"/>
                    </a:rPr>
                    <a:t>many-body ground state</a:t>
                  </a:r>
                  <a:br>
                    <a:rPr lang="en-US" altLang="ja-JP" sz="2000" b="1" dirty="0">
                      <a:ea typeface="メイリオ" panose="020B0604030504040204" pitchFamily="50" charset="-128"/>
                    </a:rPr>
                  </a:br>
                  <a:r>
                    <a:rPr lang="en-US" altLang="ja-JP" sz="2000" b="1" dirty="0">
                      <a:ea typeface="メイリオ" panose="020B0604030504040204" pitchFamily="50" charset="-128"/>
                    </a:rPr>
                    <a:t>(Heisenberg picture)</a:t>
                  </a:r>
                </a:p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accPr>
                            <m:e>
                              <m:r>
                                <a:rPr lang="ja-JP" altLang="en-US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𝟎</m:t>
                              </m:r>
                            </m:e>
                          </m:acc>
                        </m:e>
                      </m:d>
                      <m:r>
                        <a:rPr lang="en-US" altLang="ja-JP" sz="20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:</m:t>
                      </m:r>
                    </m:oMath>
                  </a14:m>
                  <a:r>
                    <a:rPr lang="en-US" altLang="ja-JP" sz="2000" b="1" dirty="0">
                      <a:ea typeface="メイリオ" panose="020B0604030504040204" pitchFamily="50" charset="-128"/>
                    </a:rPr>
                    <a:t>many-body ground state</a:t>
                  </a:r>
                  <a:br>
                    <a:rPr lang="en-US" altLang="ja-JP" sz="2000" b="1" dirty="0">
                      <a:ea typeface="メイリオ" panose="020B0604030504040204" pitchFamily="50" charset="-128"/>
                    </a:rPr>
                  </a:br>
                  <a:r>
                    <a:rPr lang="en-US" altLang="ja-JP" sz="2000" b="1" dirty="0">
                      <a:ea typeface="メイリオ" panose="020B0604030504040204" pitchFamily="50" charset="-128"/>
                    </a:rPr>
                    <a:t>(interaction picture)</a:t>
                  </a:r>
                  <a:br>
                    <a:rPr lang="en-US" altLang="ja-JP" sz="2000" b="1" dirty="0">
                      <a:ea typeface="メイリオ" panose="020B0604030504040204" pitchFamily="50" charset="-128"/>
                    </a:rPr>
                  </a:b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𝑯</m:t>
                          </m:r>
                        </m:e>
                        <m:sub>
                          <m:r>
                            <a:rPr lang="en-US" altLang="ja-JP" sz="20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𝑰</m:t>
                          </m:r>
                        </m:sub>
                      </m:sSub>
                    </m:oMath>
                  </a14:m>
                  <a:r>
                    <a:rPr lang="en-US" altLang="ja-JP" sz="2000" b="1" dirty="0">
                      <a:ea typeface="メイリオ" panose="020B0604030504040204" pitchFamily="50" charset="-128"/>
                    </a:rPr>
                    <a:t>:interaction Hamiltonian</a:t>
                  </a:r>
                </a:p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kumimoji="1" lang="en-US" altLang="ja-JP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𝑻</m:t>
                      </m:r>
                      <m:r>
                        <a:rPr kumimoji="1" lang="en-US" altLang="ja-JP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:</m:t>
                      </m:r>
                    </m:oMath>
                  </a14:m>
                  <a:r>
                    <a:rPr kumimoji="1" lang="en-US" altLang="ja-JP" sz="20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  <a:t>time product op.</a:t>
                  </a:r>
                  <a:br>
                    <a:rPr kumimoji="1" lang="en-US" altLang="ja-JP" sz="20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rPr>
                  </a:br>
                  <a14:m>
                    <m:oMath xmlns:m="http://schemas.openxmlformats.org/officeDocument/2006/math">
                      <m:r>
                        <a:rPr kumimoji="1" lang="en-US" altLang="ja-JP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𝑺</m:t>
                      </m:r>
                      <m:d>
                        <m:dPr>
                          <m:ctrlPr>
                            <a:rPr kumimoji="1" lang="en-US" altLang="ja-JP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∞,−∞</m:t>
                          </m:r>
                        </m:e>
                      </m:d>
                      <m:r>
                        <a:rPr kumimoji="1" lang="en-US" altLang="ja-JP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ja-JP" altLang="en-US" sz="2000" b="1">
                          <a:latin typeface="Cambria Math" panose="02040503050406030204" pitchFamily="18" charset="0"/>
                          <a:ea typeface="BIZ UDPゴシック" panose="020B0400000000000000" pitchFamily="50" charset="-128"/>
                        </a:rPr>
                        <m:t>𝐞𝐱𝐩</m:t>
                      </m:r>
                      <m:d>
                        <m:dPr>
                          <m:ctrlPr>
                            <a:rPr lang="en-US" altLang="ja-JP" sz="20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dPr>
                        <m:e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r>
                            <a:rPr lang="en-US" altLang="ja-JP" sz="20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𝒊</m:t>
                          </m:r>
                          <m:nary>
                            <m:nary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ja-JP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−</m:t>
                              </m:r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  <m:sup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+</m:t>
                              </m:r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ja-JP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  <m:t>𝑰</m:t>
                                  </m:r>
                                </m:sub>
                              </m:sSub>
                            </m:e>
                          </m:nary>
                          <m:d>
                            <m:dPr>
                              <m:ctrlPr>
                                <a:rPr lang="en-US" altLang="ja-JP" sz="20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altLang="ja-JP" sz="2000" b="1" i="1">
                                      <a:latin typeface="Cambria Math" panose="02040503050406030204" pitchFamily="18" charset="0"/>
                                      <a:ea typeface="BIZ UDPゴシック" panose="020B0400000000000000" pitchFamily="50" charset="-128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a14:m>
                  <a:r>
                    <a:rPr lang="en-US" altLang="ja-JP" sz="2000" b="1" dirty="0">
                      <a:ea typeface="メイリオ" panose="020B0604030504040204" pitchFamily="50" charset="-128"/>
                    </a:rPr>
                    <a:t> </a:t>
                  </a:r>
                  <a:br>
                    <a:rPr lang="en-US" altLang="ja-JP" sz="2000" b="1" dirty="0">
                      <a:ea typeface="メイリオ" panose="020B0604030504040204" pitchFamily="50" charset="-128"/>
                    </a:rPr>
                  </a:br>
                  <a:endParaRPr kumimoji="1" lang="ja-JP" altLang="en-US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2ACDFCBB-A7CF-5BEF-4BFF-CC0F415FA7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0344" y="743946"/>
                  <a:ext cx="7051379" cy="4919232"/>
                </a:xfrm>
                <a:prstGeom prst="rect">
                  <a:avLst/>
                </a:prstGeom>
                <a:blipFill>
                  <a:blip r:embed="rId4"/>
                  <a:stretch>
                    <a:fillRect l="-864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53497F45-BCBA-2E35-3900-C9F5F9503AC9}"/>
              </a:ext>
            </a:extLst>
          </p:cNvPr>
          <p:cNvCxnSpPr/>
          <p:nvPr/>
        </p:nvCxnSpPr>
        <p:spPr>
          <a:xfrm>
            <a:off x="893135" y="5752214"/>
            <a:ext cx="56033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93A44D9-9C62-A523-A9E7-A6143F18B2AE}"/>
                  </a:ext>
                </a:extLst>
              </p:cNvPr>
              <p:cNvSpPr txBox="1"/>
              <p:nvPr/>
            </p:nvSpPr>
            <p:spPr>
              <a:xfrm>
                <a:off x="95254" y="5421395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293A44D9-9C62-A523-A9E7-A6143F18B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4" y="5421395"/>
                <a:ext cx="797881" cy="6497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EDE5A08E-4CB1-13BD-4E23-0404684EF2DC}"/>
                  </a:ext>
                </a:extLst>
              </p:cNvPr>
              <p:cNvSpPr txBox="1"/>
              <p:nvPr/>
            </p:nvSpPr>
            <p:spPr>
              <a:xfrm>
                <a:off x="6528391" y="5427316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+</m:t>
                      </m:r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EDE5A08E-4CB1-13BD-4E23-0404684EF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391" y="5427316"/>
                <a:ext cx="797881" cy="6497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77EE45E-2E94-3C7D-69BC-54291E4E6910}"/>
                  </a:ext>
                </a:extLst>
              </p:cNvPr>
              <p:cNvSpPr txBox="1"/>
              <p:nvPr/>
            </p:nvSpPr>
            <p:spPr>
              <a:xfrm>
                <a:off x="2234506" y="5013385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𝒕</m:t>
                      </m:r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′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477EE45E-2E94-3C7D-69BC-54291E4E6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506" y="5013385"/>
                <a:ext cx="797881" cy="6497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8B6EAEA-805F-093A-75D2-4B005AF00042}"/>
                  </a:ext>
                </a:extLst>
              </p:cNvPr>
              <p:cNvSpPr txBox="1"/>
              <p:nvPr/>
            </p:nvSpPr>
            <p:spPr>
              <a:xfrm>
                <a:off x="3806959" y="5007278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𝒕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D8B6EAEA-805F-093A-75D2-4B005AF00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959" y="5007278"/>
                <a:ext cx="797881" cy="6497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6B5F21BB-E658-0EC3-D6F5-4A9527E59AC5}"/>
                  </a:ext>
                </a:extLst>
              </p:cNvPr>
              <p:cNvSpPr txBox="1"/>
              <p:nvPr/>
            </p:nvSpPr>
            <p:spPr>
              <a:xfrm>
                <a:off x="2202608" y="5421395"/>
                <a:ext cx="797881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×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6B5F21BB-E658-0EC3-D6F5-4A9527E59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608" y="5421395"/>
                <a:ext cx="797881" cy="6576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DFD53899-3106-EDD3-48A3-C7CC38F6710A}"/>
                  </a:ext>
                </a:extLst>
              </p:cNvPr>
              <p:cNvSpPr txBox="1"/>
              <p:nvPr/>
            </p:nvSpPr>
            <p:spPr>
              <a:xfrm>
                <a:off x="3798370" y="5421395"/>
                <a:ext cx="797881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×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DFD53899-3106-EDD3-48A3-C7CC38F67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370" y="5421395"/>
                <a:ext cx="797881" cy="6576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5EF19831-2257-80A8-C1DD-70A55362403F}"/>
                  </a:ext>
                </a:extLst>
              </p:cNvPr>
              <p:cNvSpPr txBox="1"/>
              <p:nvPr/>
            </p:nvSpPr>
            <p:spPr>
              <a:xfrm>
                <a:off x="2234506" y="5843215"/>
                <a:ext cx="797881" cy="744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𝝍</m:t>
                          </m:r>
                        </m:e>
                        <m:sub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𝑰</m:t>
                          </m:r>
                        </m:sub>
                        <m: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†</m:t>
                          </m:r>
                        </m:sup>
                      </m:sSubSup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5EF19831-2257-80A8-C1DD-70A553624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506" y="5843215"/>
                <a:ext cx="797881" cy="7446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2C6FFBE-299F-A41A-41AE-C4A25930BB2F}"/>
                  </a:ext>
                </a:extLst>
              </p:cNvPr>
              <p:cNvSpPr txBox="1"/>
              <p:nvPr/>
            </p:nvSpPr>
            <p:spPr>
              <a:xfrm>
                <a:off x="3806959" y="5843215"/>
                <a:ext cx="797881" cy="714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𝝍</m:t>
                          </m:r>
                        </m:e>
                        <m:sub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𝑰</m:t>
                          </m:r>
                        </m:sub>
                        <m:sup/>
                      </m:sSubSup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2C6FFBE-299F-A41A-41AE-C4A25930B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959" y="5843215"/>
                <a:ext cx="797881" cy="71436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DBD564E-B7E7-0943-1129-A9E5CDE7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303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0A9327C-98AE-3702-C868-7EA4A066B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6DEEF77-57BA-DB18-A768-7BF091043BA4}"/>
              </a:ext>
            </a:extLst>
          </p:cNvPr>
          <p:cNvSpPr txBox="1"/>
          <p:nvPr/>
        </p:nvSpPr>
        <p:spPr>
          <a:xfrm>
            <a:off x="180314" y="217155"/>
            <a:ext cx="12077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Green’s Function </a:t>
            </a:r>
            <a:endParaRPr kumimoji="1" lang="ja-JP" altLang="en-US" sz="30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90603E1F-6DE6-D7CB-030A-FB936BB9400E}"/>
                  </a:ext>
                </a:extLst>
              </p:cNvPr>
              <p:cNvSpPr txBox="1"/>
              <p:nvPr/>
            </p:nvSpPr>
            <p:spPr>
              <a:xfrm>
                <a:off x="180314" y="886665"/>
                <a:ext cx="11097285" cy="2612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Non-Equilibrium Green Function: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ea typeface="BIZ UDPゴシック" panose="020B0400000000000000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𝑮</m:t>
                    </m:r>
                    <m:d>
                      <m:d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d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𝒙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</m:t>
                        </m:r>
                        <m:sSup>
                          <m:sSupPr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𝒙</m:t>
                            </m:r>
                          </m:e>
                          <m:sup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,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𝒕</m:t>
                        </m:r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</m:t>
                        </m:r>
                        <m:sSup>
                          <m:sSupPr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altLang="ja-JP" sz="2000" b="1" i="1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=−</m:t>
                    </m:r>
                    <m:r>
                      <a:rPr lang="en-US" altLang="ja-JP" sz="2000" b="1" i="1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𝒊</m:t>
                    </m:r>
                    <m:f>
                      <m:f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000" b="1" i="0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𝚿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20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r>
                                  <a:rPr lang="en-US" altLang="ja-JP" sz="20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20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ja-JP" sz="20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𝝍</m:t>
                                    </m:r>
                                    <m:d>
                                      <m:dPr>
                                        <m:ctrlP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𝒙</m:t>
                                        </m:r>
                                        <m: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𝒕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p>
                                        <m: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†</m:t>
                                        </m:r>
                                      </m:sup>
                                    </m:sSup>
                                    <m:d>
                                      <m:dPr>
                                        <m:ctrlP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ja-JP" sz="20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0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𝒙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0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20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20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0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0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d>
                            <m:r>
                              <a:rPr lang="en-US" altLang="ja-JP" sz="2000" b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𝚿</m:t>
                            </m:r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000" b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𝚿</m:t>
                            </m:r>
                            <m:r>
                              <a:rPr lang="en-US" altLang="ja-JP" sz="2000" b="1" i="0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|</m:t>
                            </m:r>
                            <m:r>
                              <a:rPr lang="en-US" altLang="ja-JP" sz="2000" b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𝚿</m:t>
                            </m:r>
                          </m:e>
                        </m:d>
                      </m:den>
                    </m:f>
                  </m:oMath>
                </a14:m>
                <a:endParaRPr lang="en-US" altLang="ja-JP" sz="2000" b="1" i="1" dirty="0">
                  <a:latin typeface="Cambria Math" panose="02040503050406030204" pitchFamily="18" charset="0"/>
                  <a:ea typeface="BIZ UDPゴシック" panose="020B0400000000000000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ja-JP" altLang="en-US" sz="2000" b="1" dirty="0">
                    <a:ea typeface="BIZ UDPゴシック" panose="020B0400000000000000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1400" b="1" i="1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=−</m:t>
                    </m:r>
                    <m:r>
                      <a:rPr lang="en-US" altLang="ja-JP" sz="14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𝒊</m:t>
                    </m:r>
                    <m:f>
                      <m:fPr>
                        <m:ctrlPr>
                          <a:rPr lang="en-US" altLang="ja-JP" sz="14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lang="en-US" altLang="ja-JP" sz="1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en-US" altLang="ja-JP" sz="1400" b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𝚿</m:t>
                                </m:r>
                              </m:e>
                            </m:acc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ja-JP" sz="1400" b="1" i="1" smtClean="0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𝑻</m:t>
                                    </m:r>
                                  </m:e>
                                </m:acc>
                                <m:r>
                                  <a:rPr lang="en-US" altLang="ja-JP" sz="1400" b="1" i="1" smtClean="0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[</m:t>
                                </m:r>
                                <m:r>
                                  <a:rPr lang="ja-JP" altLang="en-US" sz="1400" b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𝐞𝐱𝐩</m:t>
                                </m:r>
                                <m:d>
                                  <m:dPr>
                                    <m:ctrlP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−</m:t>
                                    </m:r>
                                    <m: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𝒊</m:t>
                                    </m:r>
                                    <m:nary>
                                      <m:nary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−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∞</m:t>
                                        </m:r>
                                      </m:sub>
                                      <m:sup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+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∞</m:t>
                                        </m:r>
                                      </m:sup>
                                      <m:e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𝒅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𝑯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𝑰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  <m:d>
                                      <m:d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  <m:r>
                                  <a:rPr lang="en-US" altLang="ja-JP" sz="1400" b="1" i="1" smtClean="0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]</m:t>
                                </m:r>
                                <m:r>
                                  <a:rPr lang="ja-JP" altLang="en-US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ja-JP" altLang="en-US" sz="1400" b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𝐞𝐱𝐩</m:t>
                                    </m:r>
                                    <m:d>
                                      <m:d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−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𝒊</m:t>
                                        </m:r>
                                        <m:nary>
                                          <m:nary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m:rPr>
                                                <m:brk m:alnAt="23"/>
                                              </m:r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p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𝒅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𝑯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𝑰</m:t>
                                                </m:r>
                                              </m:sub>
                                            </m:sSub>
                                          </m:e>
                                        </m:nary>
                                        <m:d>
                                          <m:d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en-US" altLang="ja-JP" sz="1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ja-JP" altLang="en-US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b>
                                        <m:r>
                                          <a:rPr lang="en-US" altLang="ja-JP" sz="1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𝑰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ja-JP" altLang="en-US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𝒙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r>
                                          <a:rPr lang="ja-JP" altLang="en-US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𝒕</m:t>
                                        </m:r>
                                      </m:e>
                                    </m:d>
                                    <m:sSubSup>
                                      <m:sSubSupPr>
                                        <m:ctrlPr>
                                          <a:rPr lang="en-US" altLang="ja-JP" sz="1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ja-JP" altLang="en-US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𝝍</m:t>
                                        </m:r>
                                      </m:e>
                                      <m:sub>
                                        <m:r>
                                          <a:rPr lang="en-US" altLang="ja-JP" sz="1400" b="1" i="1" smtClean="0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𝑰</m:t>
                                        </m:r>
                                      </m:sub>
                                      <m:sup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†</m:t>
                                        </m:r>
                                      </m:sup>
                                    </m:sSubSup>
                                    <m:d>
                                      <m:d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p>
                                          <m:sSup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ja-JP" altLang="en-US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𝒙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,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ja-JP" altLang="en-US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e>
                                    </m:d>
                                  </m:e>
                                </m:d>
                              </m:e>
                            </m:d>
                            <m:acc>
                              <m:accPr>
                                <m:chr m:val="̃"/>
                                <m:ctrlP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en-US" altLang="ja-JP" sz="1400" b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𝚿</m:t>
                                </m:r>
                              </m:e>
                            </m:acc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altLang="ja-JP" sz="14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en-US" altLang="ja-JP" sz="1400" b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𝚿</m:t>
                                </m:r>
                              </m:e>
                            </m:acc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𝑻</m:t>
                                    </m:r>
                                  </m:e>
                                </m:acc>
                                <m: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[</m:t>
                                </m:r>
                                <m:r>
                                  <a:rPr lang="ja-JP" altLang="en-US" sz="1400" b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𝐞𝐱𝐩</m:t>
                                </m:r>
                                <m:d>
                                  <m:dPr>
                                    <m:ctrlP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−</m:t>
                                    </m:r>
                                    <m: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𝒊</m:t>
                                    </m:r>
                                    <m:nary>
                                      <m:nary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m:rPr>
                                            <m:brk m:alnAt="23"/>
                                          </m:r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−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∞</m:t>
                                        </m:r>
                                      </m:sub>
                                      <m:sup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+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∞</m:t>
                                        </m:r>
                                      </m:sup>
                                      <m:e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𝒅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  <m:sSub>
                                          <m:sSub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𝑯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𝑰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  <m:d>
                                      <m:d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𝒕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  <m: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]</m:t>
                                </m:r>
                                <m:r>
                                  <a:rPr lang="ja-JP" altLang="en-US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𝑻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ja-JP" sz="1400" b="1" i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ja-JP" altLang="en-US" sz="1400" b="1">
                                        <a:latin typeface="Cambria Math" panose="02040503050406030204" pitchFamily="18" charset="0"/>
                                        <a:ea typeface="BIZ UDPゴシック" panose="020B0400000000000000" pitchFamily="50" charset="-128"/>
                                      </a:rPr>
                                      <m:t>𝐞𝐱𝐩</m:t>
                                    </m:r>
                                    <m:d>
                                      <m:dPr>
                                        <m:ctrlP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−</m:t>
                                        </m:r>
                                        <m:r>
                                          <a:rPr lang="en-US" altLang="ja-JP" sz="1400" b="1" i="1">
                                            <a:latin typeface="Cambria Math" panose="02040503050406030204" pitchFamily="18" charset="0"/>
                                            <a:ea typeface="BIZ UDPゴシック" panose="020B0400000000000000" pitchFamily="50" charset="-128"/>
                                          </a:rPr>
                                          <m:t>𝒊</m:t>
                                        </m:r>
                                        <m:nary>
                                          <m:nary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naryPr>
                                          <m:sub>
                                            <m:r>
                                              <m:rPr>
                                                <m:brk m:alnAt="23"/>
                                              </m:r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∞</m:t>
                                            </m:r>
                                          </m:sup>
                                          <m:e>
                                            <m: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  <m:t>𝒅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𝑯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𝑰</m:t>
                                                </m:r>
                                              </m:sub>
                                            </m:sSub>
                                          </m:e>
                                        </m:nary>
                                        <m:d>
                                          <m:dPr>
                                            <m:ctrlPr>
                                              <a:rPr lang="en-US" altLang="ja-JP" sz="1400" b="1" i="1">
                                                <a:latin typeface="Cambria Math" panose="02040503050406030204" pitchFamily="18" charset="0"/>
                                                <a:ea typeface="BIZ UDPゴシック" panose="020B0400000000000000" pitchFamily="50" charset="-128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𝒕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ja-JP" sz="1400" b="1" i="1">
                                                    <a:latin typeface="Cambria Math" panose="02040503050406030204" pitchFamily="18" charset="0"/>
                                                    <a:ea typeface="BIZ UDPゴシック" panose="020B0400000000000000" pitchFamily="50" charset="-128"/>
                                                  </a:rPr>
                                                  <m:t>𝟏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</m:d>
                                  </m:e>
                                </m:d>
                              </m:e>
                            </m:d>
                            <m:acc>
                              <m:accPr>
                                <m:chr m:val="̃"/>
                                <m:ctrlPr>
                                  <a:rPr lang="en-US" altLang="ja-JP" sz="1400" b="1" i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en-US" altLang="ja-JP" sz="1400" b="1">
                                    <a:latin typeface="Cambria Math" panose="02040503050406030204" pitchFamily="18" charset="0"/>
                                    <a:ea typeface="BIZ UDPゴシック" panose="020B0400000000000000" pitchFamily="50" charset="-128"/>
                                  </a:rPr>
                                  <m:t>𝚿</m:t>
                                </m:r>
                              </m:e>
                            </m:acc>
                          </m:e>
                        </m:d>
                      </m:den>
                    </m:f>
                  </m:oMath>
                </a14:m>
                <a:endParaRPr lang="en-US" altLang="ja-JP" sz="20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ja-JP" sz="20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90603E1F-6DE6-D7CB-030A-FB936BB94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4" y="886665"/>
                <a:ext cx="11097285" cy="2612382"/>
              </a:xfrm>
              <a:prstGeom prst="rect">
                <a:avLst/>
              </a:prstGeom>
              <a:blipFill>
                <a:blip r:embed="rId3"/>
                <a:stretch>
                  <a:fillRect l="-60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6DC6417D-030F-09DF-1081-DBD743672E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45643" y="313111"/>
                <a:ext cx="5666043" cy="4255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kumimoji="1"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𝝍</m:t>
                    </m:r>
                    <m:r>
                      <a:rPr kumimoji="1"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 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particle op. (Heisenberg picture)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𝝍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𝑰</m:t>
                        </m:r>
                      </m:sub>
                    </m:sSub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 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particle op. (interaction picture)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2000" b="1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𝚿</m:t>
                        </m:r>
                      </m:e>
                    </m:d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many-body </a:t>
                </a:r>
                <a:r>
                  <a:rPr lang="en-US" altLang="ja-JP" sz="2000" b="1" strike="sngStrike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ground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 state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(Heisenberg picture)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altLang="ja-JP" sz="2000" b="1" i="1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</m:ctrlPr>
                          </m:accPr>
                          <m:e>
                            <m:r>
                              <a:rPr lang="en-US" altLang="ja-JP" sz="2000" b="1" i="0" smtClean="0">
                                <a:latin typeface="Cambria Math" panose="02040503050406030204" pitchFamily="18" charset="0"/>
                                <a:ea typeface="BIZ UDPゴシック" panose="020B0400000000000000" pitchFamily="50" charset="-128"/>
                              </a:rPr>
                              <m:t>𝚿</m:t>
                            </m:r>
                          </m:e>
                        </m:acc>
                      </m:e>
                    </m:d>
                    <m:r>
                      <a:rPr lang="en-US" altLang="ja-JP" sz="2000" b="1" i="1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many-body </a:t>
                </a:r>
                <a:r>
                  <a:rPr lang="en-US" altLang="ja-JP" sz="2000" b="1" strike="sngStrike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ground</a:t>
                </a:r>
                <a:r>
                  <a:rPr lang="en-US" altLang="ja-JP" sz="2000" b="1" dirty="0">
                    <a:ea typeface="メイリオ" panose="020B0604030504040204" pitchFamily="50" charset="-128"/>
                  </a:rPr>
                  <a:t> state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(interaction picture)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𝑯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:interaction Hamiltonian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kumimoji="1"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𝑻</m:t>
                    </m:r>
                    <m:r>
                      <a:rPr kumimoji="1" lang="en-US" altLang="ja-JP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kumimoji="1"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time product op.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ja-JP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lang="en-US" altLang="ja-JP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𝑻</m:t>
                        </m:r>
                      </m:e>
                    </m:acc>
                    <m:r>
                      <a:rPr lang="en-US" altLang="ja-JP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:</m:t>
                    </m:r>
                  </m:oMath>
                </a14:m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anti-time product op.</a:t>
                </a:r>
                <a:endParaRPr kumimoji="1" lang="ja-JP" altLang="en-US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6DC6417D-030F-09DF-1081-DBD743672E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643" y="313111"/>
                <a:ext cx="5666043" cy="4255011"/>
              </a:xfrm>
              <a:prstGeom prst="rect">
                <a:avLst/>
              </a:prstGeom>
              <a:blipFill>
                <a:blip r:embed="rId4"/>
                <a:stretch>
                  <a:fillRect l="-1184" b="-114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25972AD0-EDA6-9B92-C774-F2A9E78D549A}"/>
              </a:ext>
            </a:extLst>
          </p:cNvPr>
          <p:cNvCxnSpPr/>
          <p:nvPr/>
        </p:nvCxnSpPr>
        <p:spPr>
          <a:xfrm>
            <a:off x="742285" y="5135707"/>
            <a:ext cx="560335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3E94EFCB-0E33-3198-53D8-604CA348D4B3}"/>
                  </a:ext>
                </a:extLst>
              </p:cNvPr>
              <p:cNvSpPr txBox="1"/>
              <p:nvPr/>
            </p:nvSpPr>
            <p:spPr>
              <a:xfrm>
                <a:off x="-55596" y="5244898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3E94EFCB-0E33-3198-53D8-604CA348D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5596" y="5244898"/>
                <a:ext cx="797881" cy="6497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AE7C3F6E-F057-6F48-7213-7AFF25F0641D}"/>
                  </a:ext>
                </a:extLst>
              </p:cNvPr>
              <p:cNvSpPr txBox="1"/>
              <p:nvPr/>
            </p:nvSpPr>
            <p:spPr>
              <a:xfrm>
                <a:off x="6377541" y="5250819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+</m:t>
                      </m:r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AE7C3F6E-F057-6F48-7213-7AFF25F06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541" y="5250819"/>
                <a:ext cx="797881" cy="6497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6DA70C9F-A696-5F8F-E11E-C6F265E0AC74}"/>
                  </a:ext>
                </a:extLst>
              </p:cNvPr>
              <p:cNvSpPr txBox="1"/>
              <p:nvPr/>
            </p:nvSpPr>
            <p:spPr>
              <a:xfrm>
                <a:off x="2083656" y="4396878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𝒕</m:t>
                      </m:r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′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6DA70C9F-A696-5F8F-E11E-C6F265E0A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656" y="4396878"/>
                <a:ext cx="797881" cy="6497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1B127F71-425A-B624-2004-9E657E29DF7F}"/>
                  </a:ext>
                </a:extLst>
              </p:cNvPr>
              <p:cNvSpPr txBox="1"/>
              <p:nvPr/>
            </p:nvSpPr>
            <p:spPr>
              <a:xfrm>
                <a:off x="3656109" y="4457012"/>
                <a:ext cx="797881" cy="649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𝒕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1B127F71-425A-B624-2004-9E657E29D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109" y="4457012"/>
                <a:ext cx="797881" cy="6497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E6A67E3A-66C3-2DC7-3A5D-FE72929D4C5A}"/>
                  </a:ext>
                </a:extLst>
              </p:cNvPr>
              <p:cNvSpPr txBox="1"/>
              <p:nvPr/>
            </p:nvSpPr>
            <p:spPr>
              <a:xfrm>
                <a:off x="2051758" y="4804888"/>
                <a:ext cx="797881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×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E6A67E3A-66C3-2DC7-3A5D-FE72929D4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58" y="4804888"/>
                <a:ext cx="797881" cy="6576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78B6C62A-C3AF-3531-72F8-485866E48DAC}"/>
                  </a:ext>
                </a:extLst>
              </p:cNvPr>
              <p:cNvSpPr txBox="1"/>
              <p:nvPr/>
            </p:nvSpPr>
            <p:spPr>
              <a:xfrm>
                <a:off x="3647520" y="4804888"/>
                <a:ext cx="797881" cy="657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1" i="1"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×</m:t>
                      </m:r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78B6C62A-C3AF-3531-72F8-485866E48D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520" y="4804888"/>
                <a:ext cx="797881" cy="6576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F1B773A-C13E-9704-26DC-2B9A66B0C666}"/>
                  </a:ext>
                </a:extLst>
              </p:cNvPr>
              <p:cNvSpPr txBox="1"/>
              <p:nvPr/>
            </p:nvSpPr>
            <p:spPr>
              <a:xfrm>
                <a:off x="2083656" y="5226708"/>
                <a:ext cx="797881" cy="744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𝝍</m:t>
                          </m:r>
                        </m:e>
                        <m:sub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𝑰</m:t>
                          </m:r>
                        </m:sub>
                        <m: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†</m:t>
                          </m:r>
                        </m:sup>
                      </m:sSubSup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1F1B773A-C13E-9704-26DC-2B9A66B0C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656" y="5226708"/>
                <a:ext cx="797881" cy="7446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E247EAFB-679B-1AA7-CCBB-8A99AEB7D77B}"/>
                  </a:ext>
                </a:extLst>
              </p:cNvPr>
              <p:cNvSpPr txBox="1"/>
              <p:nvPr/>
            </p:nvSpPr>
            <p:spPr>
              <a:xfrm>
                <a:off x="3656109" y="5226708"/>
                <a:ext cx="797881" cy="714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𝝍</m:t>
                          </m:r>
                        </m:e>
                        <m:sub>
                          <m:r>
                            <a:rPr kumimoji="1"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𝑰</m:t>
                          </m:r>
                        </m:sub>
                        <m:sup/>
                      </m:sSubSup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E247EAFB-679B-1AA7-CCBB-8A99AEB7D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109" y="5226708"/>
                <a:ext cx="797881" cy="71436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0423901C-B51D-7930-E196-937C2BD6EFA1}"/>
              </a:ext>
            </a:extLst>
          </p:cNvPr>
          <p:cNvCxnSpPr/>
          <p:nvPr/>
        </p:nvCxnSpPr>
        <p:spPr>
          <a:xfrm>
            <a:off x="742285" y="5985693"/>
            <a:ext cx="5603358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3478E045-2716-B305-0DFC-7FFBC3C704CE}"/>
              </a:ext>
            </a:extLst>
          </p:cNvPr>
          <p:cNvCxnSpPr/>
          <p:nvPr/>
        </p:nvCxnSpPr>
        <p:spPr>
          <a:xfrm>
            <a:off x="6345643" y="5226708"/>
            <a:ext cx="0" cy="66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2F4821F-761F-DA0F-77FF-1D4FCD832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5837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DD4D84A-46E1-919F-25B3-2EEE1D245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B3E3AF8-4B59-0A80-91CF-4C634D74C041}"/>
              </a:ext>
            </a:extLst>
          </p:cNvPr>
          <p:cNvSpPr txBox="1"/>
          <p:nvPr/>
        </p:nvSpPr>
        <p:spPr>
          <a:xfrm>
            <a:off x="180314" y="217155"/>
            <a:ext cx="12077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Green’s Function </a:t>
            </a:r>
            <a:endParaRPr kumimoji="1" lang="ja-JP" altLang="en-US" sz="3000" b="1" u="sng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25BEF9-B3A2-822C-BE00-2910825C2F87}"/>
              </a:ext>
            </a:extLst>
          </p:cNvPr>
          <p:cNvSpPr txBox="1"/>
          <p:nvPr/>
        </p:nvSpPr>
        <p:spPr>
          <a:xfrm>
            <a:off x="180314" y="886665"/>
            <a:ext cx="11097285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E7B3E2F-37B1-26F5-D582-A5465FEA97A0}"/>
              </a:ext>
            </a:extLst>
          </p:cNvPr>
          <p:cNvGrpSpPr/>
          <p:nvPr/>
        </p:nvGrpSpPr>
        <p:grpSpPr>
          <a:xfrm>
            <a:off x="-76861" y="771153"/>
            <a:ext cx="7231018" cy="1588815"/>
            <a:chOff x="-55596" y="4396878"/>
            <a:chExt cx="7231018" cy="1588815"/>
          </a:xfrm>
        </p:grpSpPr>
        <p:cxnSp>
          <p:nvCxnSpPr>
            <p:cNvPr id="4" name="直線矢印コネクタ 3">
              <a:extLst>
                <a:ext uri="{FF2B5EF4-FFF2-40B4-BE49-F238E27FC236}">
                  <a16:creationId xmlns:a16="http://schemas.microsoft.com/office/drawing/2014/main" id="{316DD874-5778-C225-76A1-3653C2A37961}"/>
                </a:ext>
              </a:extLst>
            </p:cNvPr>
            <p:cNvCxnSpPr/>
            <p:nvPr/>
          </p:nvCxnSpPr>
          <p:spPr>
            <a:xfrm>
              <a:off x="742285" y="5135707"/>
              <a:ext cx="56033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テキスト ボックス 5">
                  <a:extLst>
                    <a:ext uri="{FF2B5EF4-FFF2-40B4-BE49-F238E27FC236}">
                      <a16:creationId xmlns:a16="http://schemas.microsoft.com/office/drawing/2014/main" id="{26A60738-E09F-C359-1449-971F4B1DEF34}"/>
                    </a:ext>
                  </a:extLst>
                </p:cNvPr>
                <p:cNvSpPr txBox="1"/>
                <p:nvPr/>
              </p:nvSpPr>
              <p:spPr>
                <a:xfrm>
                  <a:off x="-55596" y="5244898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6" name="テキスト ボックス 5">
                  <a:extLst>
                    <a:ext uri="{FF2B5EF4-FFF2-40B4-BE49-F238E27FC236}">
                      <a16:creationId xmlns:a16="http://schemas.microsoft.com/office/drawing/2014/main" id="{26A60738-E09F-C359-1449-971F4B1DEF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5596" y="5244898"/>
                  <a:ext cx="797881" cy="64979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2244AD2E-CE4F-3401-D094-CB17BD48A41E}"/>
                    </a:ext>
                  </a:extLst>
                </p:cNvPr>
                <p:cNvSpPr txBox="1"/>
                <p:nvPr/>
              </p:nvSpPr>
              <p:spPr>
                <a:xfrm>
                  <a:off x="6377541" y="5250819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+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2244AD2E-CE4F-3401-D094-CB17BD48A4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7541" y="5250819"/>
                  <a:ext cx="797881" cy="64979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2F747CF4-6376-9065-8FD0-2B7DF2BB3B14}"/>
                    </a:ext>
                  </a:extLst>
                </p:cNvPr>
                <p:cNvSpPr txBox="1"/>
                <p:nvPr/>
              </p:nvSpPr>
              <p:spPr>
                <a:xfrm>
                  <a:off x="2083656" y="4396878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𝒕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2F747CF4-6376-9065-8FD0-2B7DF2BB3B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3656" y="4396878"/>
                  <a:ext cx="797881" cy="64979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D57475F3-2EE1-6E37-5C73-F405DDD16591}"/>
                    </a:ext>
                  </a:extLst>
                </p:cNvPr>
                <p:cNvSpPr txBox="1"/>
                <p:nvPr/>
              </p:nvSpPr>
              <p:spPr>
                <a:xfrm>
                  <a:off x="3656109" y="4457012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𝒕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D57475F3-2EE1-6E37-5C73-F405DDD165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109" y="4457012"/>
                  <a:ext cx="797881" cy="64979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9E64D6DE-A8D0-B3D9-C12D-757A0343EF84}"/>
                    </a:ext>
                  </a:extLst>
                </p:cNvPr>
                <p:cNvSpPr txBox="1"/>
                <p:nvPr/>
              </p:nvSpPr>
              <p:spPr>
                <a:xfrm>
                  <a:off x="2051758" y="4804888"/>
                  <a:ext cx="797881" cy="657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×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9E64D6DE-A8D0-B3D9-C12D-757A0343EF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758" y="4804888"/>
                  <a:ext cx="797881" cy="65768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F6D7010C-A5B1-6235-E0A9-01B2E5D78FCF}"/>
                    </a:ext>
                  </a:extLst>
                </p:cNvPr>
                <p:cNvSpPr txBox="1"/>
                <p:nvPr/>
              </p:nvSpPr>
              <p:spPr>
                <a:xfrm>
                  <a:off x="3647520" y="4804888"/>
                  <a:ext cx="797881" cy="657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×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F6D7010C-A5B1-6235-E0A9-01B2E5D78F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7520" y="4804888"/>
                  <a:ext cx="797881" cy="657681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E27987C0-3563-D927-EF3C-30F267A0CBD4}"/>
                    </a:ext>
                  </a:extLst>
                </p:cNvPr>
                <p:cNvSpPr txBox="1"/>
                <p:nvPr/>
              </p:nvSpPr>
              <p:spPr>
                <a:xfrm>
                  <a:off x="2083656" y="5226708"/>
                  <a:ext cx="797881" cy="744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𝝍</m:t>
                            </m:r>
                          </m:e>
                          <m:sub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𝑰</m:t>
                            </m:r>
                          </m:sub>
                          <m:sup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†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4" name="テキスト ボックス 13">
                  <a:extLst>
                    <a:ext uri="{FF2B5EF4-FFF2-40B4-BE49-F238E27FC236}">
                      <a16:creationId xmlns:a16="http://schemas.microsoft.com/office/drawing/2014/main" id="{E27987C0-3563-D927-EF3C-30F267A0CB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3656" y="5226708"/>
                  <a:ext cx="797881" cy="74462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A12F0E40-79C3-855B-715B-7E9380452B77}"/>
                    </a:ext>
                  </a:extLst>
                </p:cNvPr>
                <p:cNvSpPr txBox="1"/>
                <p:nvPr/>
              </p:nvSpPr>
              <p:spPr>
                <a:xfrm>
                  <a:off x="3656109" y="5226708"/>
                  <a:ext cx="797881" cy="7143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𝝍</m:t>
                            </m:r>
                          </m:e>
                          <m:sub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𝑰</m:t>
                            </m:r>
                          </m:sub>
                          <m:sup/>
                        </m:sSubSup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A12F0E40-79C3-855B-715B-7E9380452B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109" y="5226708"/>
                  <a:ext cx="797881" cy="71436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直線矢印コネクタ 15">
              <a:extLst>
                <a:ext uri="{FF2B5EF4-FFF2-40B4-BE49-F238E27FC236}">
                  <a16:creationId xmlns:a16="http://schemas.microsoft.com/office/drawing/2014/main" id="{EC6AC998-6672-A562-8D05-0B8EA92C386C}"/>
                </a:ext>
              </a:extLst>
            </p:cNvPr>
            <p:cNvCxnSpPr/>
            <p:nvPr/>
          </p:nvCxnSpPr>
          <p:spPr>
            <a:xfrm>
              <a:off x="742285" y="5985693"/>
              <a:ext cx="5603358" cy="0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8DC79B51-E3F1-605A-8206-3EC894C515E4}"/>
                </a:ext>
              </a:extLst>
            </p:cNvPr>
            <p:cNvCxnSpPr/>
            <p:nvPr/>
          </p:nvCxnSpPr>
          <p:spPr>
            <a:xfrm>
              <a:off x="6345643" y="5226708"/>
              <a:ext cx="0" cy="6679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B91CED0-1985-5C69-DDA3-55435371C09C}"/>
              </a:ext>
            </a:extLst>
          </p:cNvPr>
          <p:cNvGrpSpPr/>
          <p:nvPr/>
        </p:nvGrpSpPr>
        <p:grpSpPr>
          <a:xfrm>
            <a:off x="-92810" y="2569352"/>
            <a:ext cx="7231018" cy="2348140"/>
            <a:chOff x="-55596" y="4396878"/>
            <a:chExt cx="7231018" cy="2348140"/>
          </a:xfrm>
        </p:grpSpPr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04D1D1A5-0795-3656-9211-E136BC8130BF}"/>
                </a:ext>
              </a:extLst>
            </p:cNvPr>
            <p:cNvCxnSpPr/>
            <p:nvPr/>
          </p:nvCxnSpPr>
          <p:spPr>
            <a:xfrm>
              <a:off x="742285" y="5135707"/>
              <a:ext cx="56033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F791993F-9792-9B40-4CB5-D0D75F3D7E52}"/>
                    </a:ext>
                  </a:extLst>
                </p:cNvPr>
                <p:cNvSpPr txBox="1"/>
                <p:nvPr/>
              </p:nvSpPr>
              <p:spPr>
                <a:xfrm>
                  <a:off x="-55596" y="5244898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F791993F-9792-9B40-4CB5-D0D75F3D7E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5596" y="5244898"/>
                  <a:ext cx="797881" cy="64979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F963951D-A4FD-5C25-CD1C-82EF02994A87}"/>
                    </a:ext>
                  </a:extLst>
                </p:cNvPr>
                <p:cNvSpPr txBox="1"/>
                <p:nvPr/>
              </p:nvSpPr>
              <p:spPr>
                <a:xfrm>
                  <a:off x="6377541" y="5250819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+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F963951D-A4FD-5C25-CD1C-82EF02994A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7541" y="5250819"/>
                  <a:ext cx="797881" cy="64979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テキスト ボックス 20">
                  <a:extLst>
                    <a:ext uri="{FF2B5EF4-FFF2-40B4-BE49-F238E27FC236}">
                      <a16:creationId xmlns:a16="http://schemas.microsoft.com/office/drawing/2014/main" id="{8E7FE215-0598-CB03-BD21-EB410D8B0C80}"/>
                    </a:ext>
                  </a:extLst>
                </p:cNvPr>
                <p:cNvSpPr txBox="1"/>
                <p:nvPr/>
              </p:nvSpPr>
              <p:spPr>
                <a:xfrm>
                  <a:off x="2083656" y="4396878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𝒕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1" name="テキスト ボックス 20">
                  <a:extLst>
                    <a:ext uri="{FF2B5EF4-FFF2-40B4-BE49-F238E27FC236}">
                      <a16:creationId xmlns:a16="http://schemas.microsoft.com/office/drawing/2014/main" id="{8E7FE215-0598-CB03-BD21-EB410D8B0C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3656" y="4396878"/>
                  <a:ext cx="797881" cy="64979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C42EF15E-877F-E5B3-3928-C1FCC3C0AEDF}"/>
                    </a:ext>
                  </a:extLst>
                </p:cNvPr>
                <p:cNvSpPr txBox="1"/>
                <p:nvPr/>
              </p:nvSpPr>
              <p:spPr>
                <a:xfrm>
                  <a:off x="3656109" y="5291278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𝒕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C42EF15E-877F-E5B3-3928-C1FCC3C0AE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109" y="5291278"/>
                  <a:ext cx="797881" cy="649793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749FDC1C-6C36-1EBE-DE25-CA42AB3099DF}"/>
                    </a:ext>
                  </a:extLst>
                </p:cNvPr>
                <p:cNvSpPr txBox="1"/>
                <p:nvPr/>
              </p:nvSpPr>
              <p:spPr>
                <a:xfrm>
                  <a:off x="2051758" y="4804888"/>
                  <a:ext cx="797881" cy="657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×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749FDC1C-6C36-1EBE-DE25-CA42AB3099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758" y="4804888"/>
                  <a:ext cx="797881" cy="65768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A5C5EDB3-FDDE-B50C-8583-01BDDB6ACCC2}"/>
                    </a:ext>
                  </a:extLst>
                </p:cNvPr>
                <p:cNvSpPr txBox="1"/>
                <p:nvPr/>
              </p:nvSpPr>
              <p:spPr>
                <a:xfrm>
                  <a:off x="3647520" y="5639154"/>
                  <a:ext cx="797881" cy="657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×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A5C5EDB3-FDDE-B50C-8583-01BDDB6ACC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7520" y="5639154"/>
                  <a:ext cx="797881" cy="657681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テキスト ボックス 24">
                  <a:extLst>
                    <a:ext uri="{FF2B5EF4-FFF2-40B4-BE49-F238E27FC236}">
                      <a16:creationId xmlns:a16="http://schemas.microsoft.com/office/drawing/2014/main" id="{2D141FED-80EF-5A76-E7A0-9E66C04CBD92}"/>
                    </a:ext>
                  </a:extLst>
                </p:cNvPr>
                <p:cNvSpPr txBox="1"/>
                <p:nvPr/>
              </p:nvSpPr>
              <p:spPr>
                <a:xfrm>
                  <a:off x="2083656" y="5226708"/>
                  <a:ext cx="797881" cy="744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𝝍</m:t>
                            </m:r>
                          </m:e>
                          <m:sub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𝑰</m:t>
                            </m:r>
                          </m:sub>
                          <m:sup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†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5" name="テキスト ボックス 24">
                  <a:extLst>
                    <a:ext uri="{FF2B5EF4-FFF2-40B4-BE49-F238E27FC236}">
                      <a16:creationId xmlns:a16="http://schemas.microsoft.com/office/drawing/2014/main" id="{2D141FED-80EF-5A76-E7A0-9E66C04CBD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3656" y="5226708"/>
                  <a:ext cx="797881" cy="74462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BB41C04F-DA69-507C-581D-4C89DA435BF0}"/>
                    </a:ext>
                  </a:extLst>
                </p:cNvPr>
                <p:cNvSpPr txBox="1"/>
                <p:nvPr/>
              </p:nvSpPr>
              <p:spPr>
                <a:xfrm>
                  <a:off x="3672058" y="6030655"/>
                  <a:ext cx="797881" cy="7143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𝝍</m:t>
                            </m:r>
                          </m:e>
                          <m:sub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𝑰</m:t>
                            </m:r>
                          </m:sub>
                          <m:sup/>
                        </m:sSubSup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BB41C04F-DA69-507C-581D-4C89DA435B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2058" y="6030655"/>
                  <a:ext cx="797881" cy="714363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id="{A12C1F32-E011-5D74-3C25-1129EFF22321}"/>
                </a:ext>
              </a:extLst>
            </p:cNvPr>
            <p:cNvCxnSpPr/>
            <p:nvPr/>
          </p:nvCxnSpPr>
          <p:spPr>
            <a:xfrm>
              <a:off x="742285" y="5985693"/>
              <a:ext cx="5603358" cy="0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F6ACB620-644A-C34B-A3C1-2174605FFB13}"/>
                </a:ext>
              </a:extLst>
            </p:cNvPr>
            <p:cNvCxnSpPr/>
            <p:nvPr/>
          </p:nvCxnSpPr>
          <p:spPr>
            <a:xfrm>
              <a:off x="6345643" y="5226708"/>
              <a:ext cx="0" cy="6679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E65C7BA-6343-C95F-EB41-2DF78599E504}"/>
              </a:ext>
            </a:extLst>
          </p:cNvPr>
          <p:cNvSpPr txBox="1"/>
          <p:nvPr/>
        </p:nvSpPr>
        <p:spPr>
          <a:xfrm>
            <a:off x="287082" y="1050096"/>
            <a:ext cx="11097285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1D114964-23AA-A89D-B2FD-F14C270ABD88}"/>
              </a:ext>
            </a:extLst>
          </p:cNvPr>
          <p:cNvGrpSpPr/>
          <p:nvPr/>
        </p:nvGrpSpPr>
        <p:grpSpPr>
          <a:xfrm>
            <a:off x="-108759" y="4875982"/>
            <a:ext cx="7231018" cy="1841268"/>
            <a:chOff x="-55596" y="4457012"/>
            <a:chExt cx="7231018" cy="1841268"/>
          </a:xfrm>
        </p:grpSpPr>
        <p:cxnSp>
          <p:nvCxnSpPr>
            <p:cNvPr id="33" name="直線矢印コネクタ 32">
              <a:extLst>
                <a:ext uri="{FF2B5EF4-FFF2-40B4-BE49-F238E27FC236}">
                  <a16:creationId xmlns:a16="http://schemas.microsoft.com/office/drawing/2014/main" id="{9B18CAC8-44CE-C828-045B-0D74BC1CA9D9}"/>
                </a:ext>
              </a:extLst>
            </p:cNvPr>
            <p:cNvCxnSpPr/>
            <p:nvPr/>
          </p:nvCxnSpPr>
          <p:spPr>
            <a:xfrm>
              <a:off x="742285" y="5135707"/>
              <a:ext cx="560335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テキスト ボックス 33">
                  <a:extLst>
                    <a:ext uri="{FF2B5EF4-FFF2-40B4-BE49-F238E27FC236}">
                      <a16:creationId xmlns:a16="http://schemas.microsoft.com/office/drawing/2014/main" id="{B5283450-D167-2F94-DE8D-30D1E9E7253A}"/>
                    </a:ext>
                  </a:extLst>
                </p:cNvPr>
                <p:cNvSpPr txBox="1"/>
                <p:nvPr/>
              </p:nvSpPr>
              <p:spPr>
                <a:xfrm>
                  <a:off x="-55596" y="5244898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4" name="テキスト ボックス 33">
                  <a:extLst>
                    <a:ext uri="{FF2B5EF4-FFF2-40B4-BE49-F238E27FC236}">
                      <a16:creationId xmlns:a16="http://schemas.microsoft.com/office/drawing/2014/main" id="{B5283450-D167-2F94-DE8D-30D1E9E725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5596" y="5244898"/>
                  <a:ext cx="797881" cy="649793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id="{0B670ADF-57C4-0C61-A406-354F76F1524B}"/>
                    </a:ext>
                  </a:extLst>
                </p:cNvPr>
                <p:cNvSpPr txBox="1"/>
                <p:nvPr/>
              </p:nvSpPr>
              <p:spPr>
                <a:xfrm>
                  <a:off x="6377541" y="5250819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+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id="{0B670ADF-57C4-0C61-A406-354F76F152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7541" y="5250819"/>
                  <a:ext cx="797881" cy="649793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35856672-80A8-54B7-1086-5CC83ED2115A}"/>
                    </a:ext>
                  </a:extLst>
                </p:cNvPr>
                <p:cNvSpPr txBox="1"/>
                <p:nvPr/>
              </p:nvSpPr>
              <p:spPr>
                <a:xfrm>
                  <a:off x="2083656" y="5301702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𝒕</m:t>
                        </m:r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′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6" name="テキスト ボックス 35">
                  <a:extLst>
                    <a:ext uri="{FF2B5EF4-FFF2-40B4-BE49-F238E27FC236}">
                      <a16:creationId xmlns:a16="http://schemas.microsoft.com/office/drawing/2014/main" id="{35856672-80A8-54B7-1086-5CC83ED211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3656" y="5301702"/>
                  <a:ext cx="797881" cy="649793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56B90180-1D51-E271-E656-5D59E4723564}"/>
                    </a:ext>
                  </a:extLst>
                </p:cNvPr>
                <p:cNvSpPr txBox="1"/>
                <p:nvPr/>
              </p:nvSpPr>
              <p:spPr>
                <a:xfrm>
                  <a:off x="3656109" y="4457012"/>
                  <a:ext cx="797881" cy="649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𝒕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56B90180-1D51-E271-E656-5D59E47235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109" y="4457012"/>
                  <a:ext cx="797881" cy="649793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id="{FBDD0CDE-EA4A-EE31-9D61-51F1078CC926}"/>
                    </a:ext>
                  </a:extLst>
                </p:cNvPr>
                <p:cNvSpPr txBox="1"/>
                <p:nvPr/>
              </p:nvSpPr>
              <p:spPr>
                <a:xfrm>
                  <a:off x="2051758" y="5640599"/>
                  <a:ext cx="797881" cy="657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×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id="{FBDD0CDE-EA4A-EE31-9D61-51F1078CC9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1758" y="5640599"/>
                  <a:ext cx="797881" cy="657681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テキスト ボックス 38">
                  <a:extLst>
                    <a:ext uri="{FF2B5EF4-FFF2-40B4-BE49-F238E27FC236}">
                      <a16:creationId xmlns:a16="http://schemas.microsoft.com/office/drawing/2014/main" id="{DB0F319A-12DF-39B6-880B-3AEB8EF07B3C}"/>
                    </a:ext>
                  </a:extLst>
                </p:cNvPr>
                <p:cNvSpPr txBox="1"/>
                <p:nvPr/>
              </p:nvSpPr>
              <p:spPr>
                <a:xfrm>
                  <a:off x="3647520" y="4804888"/>
                  <a:ext cx="797881" cy="6576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4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×</m:t>
                        </m:r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39" name="テキスト ボックス 38">
                  <a:extLst>
                    <a:ext uri="{FF2B5EF4-FFF2-40B4-BE49-F238E27FC236}">
                      <a16:creationId xmlns:a16="http://schemas.microsoft.com/office/drawing/2014/main" id="{DB0F319A-12DF-39B6-880B-3AEB8EF07B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7520" y="4804888"/>
                  <a:ext cx="797881" cy="657681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テキスト ボックス 39">
                  <a:extLst>
                    <a:ext uri="{FF2B5EF4-FFF2-40B4-BE49-F238E27FC236}">
                      <a16:creationId xmlns:a16="http://schemas.microsoft.com/office/drawing/2014/main" id="{2F659B48-CE48-0118-39FB-F06D8EC56BA8}"/>
                    </a:ext>
                  </a:extLst>
                </p:cNvPr>
                <p:cNvSpPr txBox="1"/>
                <p:nvPr/>
              </p:nvSpPr>
              <p:spPr>
                <a:xfrm>
                  <a:off x="2083656" y="4790970"/>
                  <a:ext cx="797881" cy="744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𝝍</m:t>
                            </m:r>
                          </m:e>
                          <m:sub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𝑰</m:t>
                            </m:r>
                          </m:sub>
                          <m:sup>
                            <m:r>
                              <a:rPr lang="en-US" altLang="ja-JP" sz="2400" b="1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†</m:t>
                            </m:r>
                          </m:sup>
                        </m:sSubSup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40" name="テキスト ボックス 39">
                  <a:extLst>
                    <a:ext uri="{FF2B5EF4-FFF2-40B4-BE49-F238E27FC236}">
                      <a16:creationId xmlns:a16="http://schemas.microsoft.com/office/drawing/2014/main" id="{2F659B48-CE48-0118-39FB-F06D8EC56B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3656" y="4790970"/>
                  <a:ext cx="797881" cy="74462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テキスト ボックス 40">
                  <a:extLst>
                    <a:ext uri="{FF2B5EF4-FFF2-40B4-BE49-F238E27FC236}">
                      <a16:creationId xmlns:a16="http://schemas.microsoft.com/office/drawing/2014/main" id="{4A775A4C-1659-78A1-CC4D-287FEE35CA5C}"/>
                    </a:ext>
                  </a:extLst>
                </p:cNvPr>
                <p:cNvSpPr txBox="1"/>
                <p:nvPr/>
              </p:nvSpPr>
              <p:spPr>
                <a:xfrm>
                  <a:off x="3656109" y="5226708"/>
                  <a:ext cx="797881" cy="7143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𝝍</m:t>
                            </m:r>
                          </m:e>
                          <m:sub>
                            <m:r>
                              <a:rPr kumimoji="1"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𝑰</m:t>
                            </m:r>
                          </m:sub>
                          <m:sup/>
                        </m:sSubSup>
                      </m:oMath>
                    </m:oMathPara>
                  </a14:m>
                  <a:endParaRPr kumimoji="1" lang="ja-JP" altLang="en-US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41" name="テキスト ボックス 40">
                  <a:extLst>
                    <a:ext uri="{FF2B5EF4-FFF2-40B4-BE49-F238E27FC236}">
                      <a16:creationId xmlns:a16="http://schemas.microsoft.com/office/drawing/2014/main" id="{4A775A4C-1659-78A1-CC4D-287FEE35C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109" y="5226708"/>
                  <a:ext cx="797881" cy="714363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直線矢印コネクタ 41">
              <a:extLst>
                <a:ext uri="{FF2B5EF4-FFF2-40B4-BE49-F238E27FC236}">
                  <a16:creationId xmlns:a16="http://schemas.microsoft.com/office/drawing/2014/main" id="{08F61951-220D-626D-6AE8-6615A22C1006}"/>
                </a:ext>
              </a:extLst>
            </p:cNvPr>
            <p:cNvCxnSpPr/>
            <p:nvPr/>
          </p:nvCxnSpPr>
          <p:spPr>
            <a:xfrm>
              <a:off x="742285" y="5985693"/>
              <a:ext cx="5603358" cy="0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矢印コネクタ 42">
              <a:extLst>
                <a:ext uri="{FF2B5EF4-FFF2-40B4-BE49-F238E27FC236}">
                  <a16:creationId xmlns:a16="http://schemas.microsoft.com/office/drawing/2014/main" id="{6FBB0F8E-8C8C-0084-CB95-75D368C3AB29}"/>
                </a:ext>
              </a:extLst>
            </p:cNvPr>
            <p:cNvCxnSpPr/>
            <p:nvPr/>
          </p:nvCxnSpPr>
          <p:spPr>
            <a:xfrm>
              <a:off x="6345643" y="5226708"/>
              <a:ext cx="0" cy="6679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04D14078-4121-EF03-B70F-9BA6A4DEA828}"/>
                  </a:ext>
                </a:extLst>
              </p:cNvPr>
              <p:cNvSpPr txBox="1"/>
              <p:nvPr/>
            </p:nvSpPr>
            <p:spPr>
              <a:xfrm>
                <a:off x="7612912" y="1179163"/>
                <a:ext cx="26475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𝑮</m:t>
                          </m:r>
                        </m:e>
                        <m:sub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−−</m:t>
                          </m:r>
                        </m:sub>
                      </m:sSub>
                      <m:d>
                        <m:d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𝒙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𝒕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04D14078-4121-EF03-B70F-9BA6A4DEA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912" y="1179163"/>
                <a:ext cx="2647507" cy="646331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1B56E629-AFC1-2516-A21D-A4AA7EFAD57A}"/>
                  </a:ext>
                </a:extLst>
              </p:cNvPr>
              <p:cNvSpPr txBox="1"/>
              <p:nvPr/>
            </p:nvSpPr>
            <p:spPr>
              <a:xfrm>
                <a:off x="7612912" y="3306202"/>
                <a:ext cx="33173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𝑮</m:t>
                          </m:r>
                        </m:e>
                        <m:sub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 +</m:t>
                          </m:r>
                        </m:sub>
                      </m:sSub>
                      <m:d>
                        <m:d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𝒙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𝒕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1B56E629-AFC1-2516-A21D-A4AA7EFAD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912" y="3306202"/>
                <a:ext cx="3317358" cy="646331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E55FBBA1-287E-7D6C-BF7B-B1439F18C044}"/>
                  </a:ext>
                </a:extLst>
              </p:cNvPr>
              <p:cNvSpPr txBox="1"/>
              <p:nvPr/>
            </p:nvSpPr>
            <p:spPr>
              <a:xfrm>
                <a:off x="7488865" y="5742078"/>
                <a:ext cx="331735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sSubPr>
                        <m:e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𝑮</m:t>
                          </m:r>
                        </m:e>
                        <m:sub>
                          <m:r>
                            <a:rPr lang="en-US" altLang="ja-JP" sz="2400" b="1" i="1" smtClean="0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+ +</m:t>
                          </m:r>
                        </m:sub>
                      </m:sSub>
                      <m:d>
                        <m:dPr>
                          <m:ctrlP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</m:ctrlPr>
                        </m:dPr>
                        <m:e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𝒙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,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𝒕</m:t>
                          </m:r>
                          <m:r>
                            <a:rPr lang="en-US" altLang="ja-JP" sz="2400" b="1" i="1">
                              <a:latin typeface="Cambria Math" panose="02040503050406030204" pitchFamily="18" charset="0"/>
                              <a:ea typeface="BIZ UDPゴシック" panose="020B0400000000000000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altLang="ja-JP" sz="2400" b="1" i="1">
                                  <a:latin typeface="Cambria Math" panose="02040503050406030204" pitchFamily="18" charset="0"/>
                                  <a:ea typeface="BIZ UDPゴシック" panose="020B0400000000000000" pitchFamily="50" charset="-128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E55FBBA1-287E-7D6C-BF7B-B1439F18C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865" y="5742078"/>
                <a:ext cx="3317358" cy="646331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6365831-6B50-CE46-AB05-139AF10D7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062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4D7FE-434D-B65C-F4AF-0DFB6921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30FBCD-963B-CC13-FB67-DB57C0B5FF65}"/>
              </a:ext>
            </a:extLst>
          </p:cNvPr>
          <p:cNvSpPr/>
          <p:nvPr/>
        </p:nvSpPr>
        <p:spPr>
          <a:xfrm>
            <a:off x="181548" y="9852"/>
            <a:ext cx="8730958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800" b="1" u="sng" dirty="0">
                <a:solidFill>
                  <a:srgbClr val="496176"/>
                </a:solidFill>
                <a:ea typeface="メイリオ" panose="020B0604030504040204" pitchFamily="50" charset="-128"/>
              </a:rPr>
              <a:t>Theoretical Approach for Nuclear Fission</a:t>
            </a:r>
            <a:endParaRPr lang="en-US" altLang="ja-JP" sz="2400" b="1" dirty="0">
              <a:solidFill>
                <a:srgbClr val="496176"/>
              </a:solidFill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3CA5F49-3EF9-1147-98B7-5537E25A9DB7}"/>
              </a:ext>
            </a:extLst>
          </p:cNvPr>
          <p:cNvGrpSpPr/>
          <p:nvPr/>
        </p:nvGrpSpPr>
        <p:grpSpPr>
          <a:xfrm>
            <a:off x="9157137" y="1504267"/>
            <a:ext cx="2659956" cy="4265521"/>
            <a:chOff x="8848840" y="634870"/>
            <a:chExt cx="3343160" cy="5431464"/>
          </a:xfrm>
        </p:grpSpPr>
        <p:pic>
          <p:nvPicPr>
            <p:cNvPr id="12" name="図 11" descr="ダイアグラム が含まれている画像&#10;&#10;自動的に生成された説明">
              <a:extLst>
                <a:ext uri="{FF2B5EF4-FFF2-40B4-BE49-F238E27FC236}">
                  <a16:creationId xmlns:a16="http://schemas.microsoft.com/office/drawing/2014/main" id="{28C45BC2-11DA-C421-368A-D784E3F5A2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048"/>
            <a:stretch/>
          </p:blipFill>
          <p:spPr>
            <a:xfrm>
              <a:off x="8848840" y="634870"/>
              <a:ext cx="3343160" cy="5431464"/>
            </a:xfrm>
            <a:prstGeom prst="rect">
              <a:avLst/>
            </a:prstGeom>
          </p:spPr>
        </p:pic>
        <p:sp>
          <p:nvSpPr>
            <p:cNvPr id="13" name="四角形: 角を丸くする 12">
              <a:extLst>
                <a:ext uri="{FF2B5EF4-FFF2-40B4-BE49-F238E27FC236}">
                  <a16:creationId xmlns:a16="http://schemas.microsoft.com/office/drawing/2014/main" id="{480C82FD-85D2-9B57-9123-9BCFD159A217}"/>
                </a:ext>
              </a:extLst>
            </p:cNvPr>
            <p:cNvSpPr/>
            <p:nvPr/>
          </p:nvSpPr>
          <p:spPr>
            <a:xfrm>
              <a:off x="12010451" y="634870"/>
              <a:ext cx="181549" cy="27065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71827F0-C28E-0D2A-EB77-23B5DB89D424}"/>
              </a:ext>
            </a:extLst>
          </p:cNvPr>
          <p:cNvSpPr/>
          <p:nvPr/>
        </p:nvSpPr>
        <p:spPr>
          <a:xfrm>
            <a:off x="279853" y="1318582"/>
            <a:ext cx="11828903" cy="14616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altLang="ja-JP" sz="2000" b="1" dirty="0">
                <a:solidFill>
                  <a:srgbClr val="FF0000"/>
                </a:solidFill>
                <a:ea typeface="メイリオ" panose="020B0604030504040204" pitchFamily="50" charset="-128"/>
              </a:rPr>
              <a:t>Microscopic fission models</a:t>
            </a: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 based on nuclear interactions </a:t>
            </a: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are essential for describing fission of unstable nuclei.</a:t>
            </a:r>
          </a:p>
          <a:p>
            <a:pPr>
              <a:lnSpc>
                <a:spcPct val="150000"/>
              </a:lnSpc>
            </a:pPr>
            <a:endParaRPr lang="en-US" altLang="ja-JP" sz="20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However, current microscopic models are far from complete:</a:t>
            </a:r>
          </a:p>
          <a:p>
            <a:pPr>
              <a:lnSpc>
                <a:spcPct val="150000"/>
              </a:lnSpc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Time-dependent density functional theory (TDDFT) </a:t>
            </a: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cannot describe quantum tunneling through fission barriers.</a:t>
            </a: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endParaRPr lang="en-US" altLang="ja-JP" sz="2000" b="1" dirty="0">
              <a:solidFill>
                <a:srgbClr val="FF0000"/>
              </a:solidFill>
              <a:ea typeface="メイリオ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BE710A-7066-59B5-CED3-C259ED533EEE}"/>
              </a:ext>
            </a:extLst>
          </p:cNvPr>
          <p:cNvSpPr/>
          <p:nvPr/>
        </p:nvSpPr>
        <p:spPr>
          <a:xfrm>
            <a:off x="-122953" y="4613395"/>
            <a:ext cx="11828903" cy="773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2400" b="1" dirty="0">
              <a:solidFill>
                <a:srgbClr val="496176"/>
              </a:solidFill>
              <a:ea typeface="メイリオ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63B4E67-61A6-6AE4-A7A8-663D4FAC61DB}"/>
              </a:ext>
            </a:extLst>
          </p:cNvPr>
          <p:cNvSpPr/>
          <p:nvPr/>
        </p:nvSpPr>
        <p:spPr>
          <a:xfrm>
            <a:off x="168711" y="5441235"/>
            <a:ext cx="10832773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ja-JP" sz="24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859284-A6DB-D8B0-C61E-3937F6E126D5}"/>
              </a:ext>
            </a:extLst>
          </p:cNvPr>
          <p:cNvSpPr/>
          <p:nvPr/>
        </p:nvSpPr>
        <p:spPr>
          <a:xfrm>
            <a:off x="279854" y="5233195"/>
            <a:ext cx="7895318" cy="1122417"/>
          </a:xfrm>
          <a:prstGeom prst="rect">
            <a:avLst/>
          </a:prstGeom>
          <a:solidFill>
            <a:srgbClr val="00999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ja-JP" sz="2400" b="1" dirty="0">
                <a:solidFill>
                  <a:schemeClr val="tx1"/>
                </a:solidFill>
                <a:ea typeface="メイリオ" panose="020B0604030504040204" pitchFamily="50" charset="-128"/>
              </a:rPr>
              <a:t>Requirement for a new microscopic fission theory overcoming the above problems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DB727C-8EEC-D208-564A-0974F339B04D}"/>
              </a:ext>
            </a:extLst>
          </p:cNvPr>
          <p:cNvSpPr txBox="1"/>
          <p:nvPr/>
        </p:nvSpPr>
        <p:spPr>
          <a:xfrm>
            <a:off x="8349343" y="6251440"/>
            <a:ext cx="3842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>
                <a:solidFill>
                  <a:schemeClr val="tx1"/>
                </a:solidFill>
                <a:ea typeface="メイリオ" panose="020B0604030504040204" pitchFamily="50" charset="-128"/>
              </a:rPr>
              <a:t>G. Scamps and C. </a:t>
            </a:r>
            <a:r>
              <a:rPr kumimoji="1" lang="en-US" altLang="ja-JP" dirty="0" err="1">
                <a:solidFill>
                  <a:schemeClr val="tx1"/>
                </a:solidFill>
                <a:ea typeface="メイリオ" panose="020B0604030504040204" pitchFamily="50" charset="-128"/>
              </a:rPr>
              <a:t>Simenel</a:t>
            </a:r>
            <a:r>
              <a:rPr kumimoji="1" lang="en-US" altLang="ja-JP" dirty="0">
                <a:solidFill>
                  <a:schemeClr val="tx1"/>
                </a:solidFill>
                <a:ea typeface="メイリオ" panose="020B0604030504040204" pitchFamily="50" charset="-128"/>
              </a:rPr>
              <a:t>,</a:t>
            </a:r>
            <a:br>
              <a:rPr lang="en-US" altLang="ja-JP" dirty="0">
                <a:ea typeface="メイリオ" panose="020B0604030504040204" pitchFamily="50" charset="-128"/>
              </a:rPr>
            </a:br>
            <a:r>
              <a:rPr lang="en-US" altLang="ja-JP" dirty="0">
                <a:ea typeface="メイリオ" panose="020B0604030504040204" pitchFamily="50" charset="-128"/>
              </a:rPr>
              <a:t>Nature 564 382 (2018).</a:t>
            </a:r>
            <a:endParaRPr kumimoji="1" lang="en-US" altLang="ja-JP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762D99-BAEB-EEB7-F167-AB253B20C03B}"/>
              </a:ext>
            </a:extLst>
          </p:cNvPr>
          <p:cNvSpPr txBox="1"/>
          <p:nvPr/>
        </p:nvSpPr>
        <p:spPr>
          <a:xfrm>
            <a:off x="9157137" y="803336"/>
            <a:ext cx="3106994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TDDFT calculation</a:t>
            </a:r>
            <a:endParaRPr kumimoji="1" lang="ja-JP" altLang="en-US" sz="20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ACF5993-3653-14C9-9B0A-DF9AF96B807D}"/>
              </a:ext>
            </a:extLst>
          </p:cNvPr>
          <p:cNvSpPr/>
          <p:nvPr/>
        </p:nvSpPr>
        <p:spPr>
          <a:xfrm rot="5400000">
            <a:off x="3783951" y="4551415"/>
            <a:ext cx="566687" cy="320436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82FDB75-42A5-D6A3-6895-FF7A454E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676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7DE8ED7-155A-2E0E-DEBB-1DAFAD02E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28ABD0E-BD51-8173-4167-C44246BC1360}"/>
              </a:ext>
            </a:extLst>
          </p:cNvPr>
          <p:cNvSpPr txBox="1"/>
          <p:nvPr/>
        </p:nvSpPr>
        <p:spPr>
          <a:xfrm>
            <a:off x="180314" y="217155"/>
            <a:ext cx="12077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u="sng" dirty="0">
                <a:latin typeface="Segoe UI" panose="020B0502040204020203" pitchFamily="34" charset="0"/>
                <a:cs typeface="Segoe UI" panose="020B0502040204020203" pitchFamily="34" charset="0"/>
              </a:rPr>
              <a:t>Green’s Function </a:t>
            </a:r>
            <a:endParaRPr kumimoji="1" lang="ja-JP" altLang="en-US" sz="3000" b="1" u="sng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BEC4E8-8FE3-129D-FBB9-88A2211461C6}"/>
              </a:ext>
            </a:extLst>
          </p:cNvPr>
          <p:cNvSpPr txBox="1"/>
          <p:nvPr/>
        </p:nvSpPr>
        <p:spPr>
          <a:xfrm>
            <a:off x="180314" y="886665"/>
            <a:ext cx="11097285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7C306EA2-90AB-E018-0585-5129E923A217}"/>
                  </a:ext>
                </a:extLst>
              </p:cNvPr>
              <p:cNvSpPr txBox="1"/>
              <p:nvPr/>
            </p:nvSpPr>
            <p:spPr>
              <a:xfrm>
                <a:off x="180314" y="919167"/>
                <a:ext cx="11097285" cy="2427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Retarded Green Function: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p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p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𝑹</m:t>
                        </m:r>
                      </m:sup>
                    </m:sSup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≡</m:t>
                    </m:r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−−</m:t>
                        </m:r>
                      </m:sub>
                    </m:sSub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−</m:t>
                    </m:r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 +</m:t>
                        </m:r>
                      </m:sub>
                    </m:sSub>
                  </m:oMath>
                </a14:m>
                <a:endParaRPr lang="en-US" altLang="ja-JP" sz="2000" b="1" i="1" dirty="0">
                  <a:latin typeface="Cambria Math" panose="02040503050406030204" pitchFamily="18" charset="0"/>
                  <a:ea typeface="BIZ UDPゴシック" panose="020B0400000000000000" pitchFamily="50" charset="-128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ja-JP" sz="2000" b="1" i="1" dirty="0">
                  <a:latin typeface="Cambria Math" panose="02040503050406030204" pitchFamily="18" charset="0"/>
                  <a:ea typeface="BIZ UDPゴシック" panose="020B0400000000000000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ja-JP" sz="20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Advanced Green Function: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p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p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𝑨</m:t>
                        </m:r>
                      </m:sup>
                    </m:sSup>
                    <m:r>
                      <a:rPr lang="en-US" altLang="ja-JP" sz="2000" b="1" i="1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≡</m:t>
                    </m:r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b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−−</m:t>
                        </m:r>
                      </m:sub>
                    </m:sSub>
                    <m:r>
                      <a:rPr lang="en-US" altLang="ja-JP" sz="2000" b="1" i="1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−</m:t>
                    </m:r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+−</m:t>
                        </m:r>
                      </m:sub>
                    </m:sSub>
                  </m:oMath>
                </a14:m>
                <a:endParaRPr lang="en-US" altLang="ja-JP" sz="2000" b="1" i="1" dirty="0">
                  <a:latin typeface="Cambria Math" panose="02040503050406030204" pitchFamily="18" charset="0"/>
                  <a:ea typeface="BIZ UDPゴシック" panose="020B0400000000000000" pitchFamily="50" charset="-128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000" b="1" i="1" smtClean="0">
                          <a:latin typeface="Cambria Math" panose="02040503050406030204" pitchFamily="18" charset="0"/>
                          <a:ea typeface="BIZ UDPゴシック" panose="020B0400000000000000" pitchFamily="50" charset="-128"/>
                        </a:rPr>
                        <m:t> </m:t>
                      </m:r>
                    </m:oMath>
                  </m:oMathPara>
                </a14:m>
                <a:br>
                  <a:rPr lang="en-US" altLang="ja-JP" sz="20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lang="en-US" altLang="ja-JP" sz="2000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Transmission Coefficient: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𝑻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𝒂𝒃</m:t>
                        </m:r>
                      </m:sub>
                    </m:sSub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=\</m:t>
                    </m:r>
                    <m:r>
                      <m:rPr>
                        <m:sty m:val="p"/>
                      </m:rP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Tr</m:t>
                    </m:r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[</m:t>
                    </m:r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0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𝒂</m:t>
                        </m:r>
                      </m:sub>
                    </m:sSub>
                    <m:sSup>
                      <m:sSup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p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p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𝑹</m:t>
                        </m:r>
                      </m:sup>
                    </m:sSup>
                    <m:sSub>
                      <m:sSubPr>
                        <m:ctrlPr>
                          <a:rPr lang="en-US" altLang="ja-JP" sz="2000" b="1" i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bPr>
                      <m:e>
                        <m:r>
                          <a:rPr lang="en-US" altLang="ja-JP" sz="2000" b="1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𝚪</m:t>
                        </m:r>
                      </m:e>
                      <m:sub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𝒃</m:t>
                        </m:r>
                      </m:sub>
                    </m:sSub>
                    <m:sSup>
                      <m:sSup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</m:ctrlPr>
                      </m:sSup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𝑮</m:t>
                        </m:r>
                      </m:e>
                      <m:sup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BIZ UDPゴシック" panose="020B0400000000000000" pitchFamily="50" charset="-128"/>
                          </a:rPr>
                          <m:t>𝑨</m:t>
                        </m:r>
                      </m:sup>
                    </m:sSup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BIZ UDPゴシック" panose="020B0400000000000000" pitchFamily="50" charset="-128"/>
                      </a:rPr>
                      <m:t>]</m:t>
                    </m:r>
                  </m:oMath>
                </a14:m>
                <a:endParaRPr lang="en-US" altLang="ja-JP" sz="20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mc:Choice>
        <mc:Fallback xmlns=""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7C306EA2-90AB-E018-0585-5129E923A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14" y="919167"/>
                <a:ext cx="11097285" cy="2427331"/>
              </a:xfrm>
              <a:prstGeom prst="rect">
                <a:avLst/>
              </a:prstGeom>
              <a:blipFill>
                <a:blip r:embed="rId3"/>
                <a:stretch>
                  <a:fillRect l="-604" b="-2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7362411-C2A5-3229-1509-B2F815F24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533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535050-16EA-B457-AA87-E6CBC463AAA5}"/>
              </a:ext>
            </a:extLst>
          </p:cNvPr>
          <p:cNvSpPr/>
          <p:nvPr/>
        </p:nvSpPr>
        <p:spPr>
          <a:xfrm>
            <a:off x="501667" y="12461"/>
            <a:ext cx="10438476" cy="10148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2800" b="1" u="sng" dirty="0">
                <a:solidFill>
                  <a:schemeClr val="tx1"/>
                </a:solidFill>
                <a:ea typeface="メイリオ" panose="020B0604030504040204" pitchFamily="50" charset="-128"/>
              </a:rPr>
              <a:t>Non-Equilibrium Green’s Function (</a:t>
            </a:r>
            <a:r>
              <a:rPr lang="en-US" altLang="ja-JP" sz="2800" b="1" u="sng" dirty="0">
                <a:solidFill>
                  <a:srgbClr val="F11C17"/>
                </a:solidFill>
                <a:ea typeface="メイリオ" panose="020B0604030504040204" pitchFamily="50" charset="-128"/>
              </a:rPr>
              <a:t>NEGF</a:t>
            </a:r>
            <a:r>
              <a:rPr lang="en-US" altLang="ja-JP" sz="2800" b="1" u="sng" dirty="0">
                <a:solidFill>
                  <a:schemeClr val="tx1"/>
                </a:solidFill>
                <a:ea typeface="メイリオ" panose="020B0604030504040204" pitchFamily="50" charset="-128"/>
              </a:rPr>
              <a:t>) Method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A3E9BA28-A39E-1E71-93E1-F48F63583289}"/>
              </a:ext>
            </a:extLst>
          </p:cNvPr>
          <p:cNvSpPr txBox="1"/>
          <p:nvPr/>
        </p:nvSpPr>
        <p:spPr>
          <a:xfrm>
            <a:off x="7371149" y="6455229"/>
            <a:ext cx="7573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ja-JP" sz="2000" dirty="0">
                <a:latin typeface="Segoe UI" panose="020B0502040204020203" pitchFamily="34" charset="0"/>
                <a:cs typeface="Segoe UI" panose="020B0502040204020203" pitchFamily="34" charset="0"/>
              </a:rPr>
              <a:t>P. S. </a:t>
            </a:r>
            <a:r>
              <a:rPr lang="en-US" altLang="ja-JP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Damle</a:t>
            </a:r>
            <a:r>
              <a:rPr lang="en-US" altLang="ja-JP" sz="2000" dirty="0">
                <a:latin typeface="Segoe UI" panose="020B0502040204020203" pitchFamily="34" charset="0"/>
                <a:cs typeface="Segoe UI" panose="020B0502040204020203" pitchFamily="34" charset="0"/>
              </a:rPr>
              <a:t> et al., Phys. Rev. B 64, 201403.</a:t>
            </a:r>
            <a:endParaRPr lang="ja-JP" alt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028BF03-672F-C74C-6996-18F3FF4DD2B9}"/>
              </a:ext>
            </a:extLst>
          </p:cNvPr>
          <p:cNvSpPr/>
          <p:nvPr/>
        </p:nvSpPr>
        <p:spPr>
          <a:xfrm>
            <a:off x="247687" y="1105638"/>
            <a:ext cx="12766977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NEGF method describes electron transports in nano-devices</a:t>
            </a: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based on the microscopic Hamiltonian 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C21B488-9C1E-6007-7ACA-7D4A501F8D93}"/>
              </a:ext>
            </a:extLst>
          </p:cNvPr>
          <p:cNvGrpSpPr/>
          <p:nvPr/>
        </p:nvGrpSpPr>
        <p:grpSpPr>
          <a:xfrm>
            <a:off x="501667" y="3095776"/>
            <a:ext cx="6446888" cy="2810604"/>
            <a:chOff x="3188108" y="3435400"/>
            <a:chExt cx="6604716" cy="296038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CDC1D6E3-17E3-FAE3-F12F-8F969369AEFE}"/>
                </a:ext>
              </a:extLst>
            </p:cNvPr>
            <p:cNvGrpSpPr/>
            <p:nvPr/>
          </p:nvGrpSpPr>
          <p:grpSpPr>
            <a:xfrm>
              <a:off x="3188108" y="3435400"/>
              <a:ext cx="6604716" cy="2960381"/>
              <a:chOff x="2915949" y="990939"/>
              <a:chExt cx="7635529" cy="3387744"/>
            </a:xfrm>
          </p:grpSpPr>
          <p:pic>
            <p:nvPicPr>
              <p:cNvPr id="7" name="図 6" descr="テーブル, ワイヤー, 座る, コンピュータ が含まれている画像&#10;&#10;自動的に生成された説明">
                <a:extLst>
                  <a:ext uri="{FF2B5EF4-FFF2-40B4-BE49-F238E27FC236}">
                    <a16:creationId xmlns:a16="http://schemas.microsoft.com/office/drawing/2014/main" id="{E63E35BD-F8FA-8699-FDFF-1C8DB358F4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15949" y="990939"/>
                <a:ext cx="6449325" cy="2686425"/>
              </a:xfrm>
              <a:prstGeom prst="rect">
                <a:avLst/>
              </a:prstGeom>
            </p:spPr>
          </p:pic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13C35ECC-0AB6-71A1-A507-912F4FD74D7A}"/>
                  </a:ext>
                </a:extLst>
              </p:cNvPr>
              <p:cNvSpPr/>
              <p:nvPr/>
            </p:nvSpPr>
            <p:spPr>
              <a:xfrm>
                <a:off x="4236037" y="1352377"/>
                <a:ext cx="3704251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solidFill>
                    <a:schemeClr val="tx1"/>
                  </a:solidFill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pPr algn="ctr"/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Channel</a:t>
                </a:r>
                <a:b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molecule</a:t>
                </a:r>
              </a:p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25C1351D-3DFD-57CC-5BD0-2B0EA0C5DBFF}"/>
                  </a:ext>
                </a:extLst>
              </p:cNvPr>
              <p:cNvSpPr/>
              <p:nvPr/>
            </p:nvSpPr>
            <p:spPr>
              <a:xfrm>
                <a:off x="6981714" y="1072003"/>
                <a:ext cx="3569764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solidFill>
                    <a:schemeClr val="tx1"/>
                  </a:solidFill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r>
                  <a:rPr lang="en-US" altLang="ja-JP" sz="2000" b="1" dirty="0">
                    <a:solidFill>
                      <a:schemeClr val="accent6">
                        <a:lumMod val="75000"/>
                      </a:schemeClr>
                    </a:solidFill>
                    <a:ea typeface="メイリオ" panose="020B0604030504040204" pitchFamily="50" charset="-128"/>
                  </a:rPr>
                  <a:t>Electron </a:t>
                </a:r>
                <a:br>
                  <a:rPr lang="en-US" altLang="ja-JP" sz="2000" b="1" dirty="0">
                    <a:solidFill>
                      <a:schemeClr val="accent6">
                        <a:lumMod val="75000"/>
                      </a:schemeClr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accent6">
                        <a:lumMod val="75000"/>
                      </a:schemeClr>
                    </a:solidFill>
                    <a:ea typeface="メイリオ" panose="020B0604030504040204" pitchFamily="50" charset="-128"/>
                  </a:rPr>
                  <a:t>reservoir</a:t>
                </a:r>
              </a:p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矢印: 右 11">
                    <a:extLst>
                      <a:ext uri="{FF2B5EF4-FFF2-40B4-BE49-F238E27FC236}">
                        <a16:creationId xmlns:a16="http://schemas.microsoft.com/office/drawing/2014/main" id="{90FB2FF0-3B8C-8DB1-63C0-93FCF8D5BF93}"/>
                      </a:ext>
                    </a:extLst>
                  </p:cNvPr>
                  <p:cNvSpPr/>
                  <p:nvPr/>
                </p:nvSpPr>
                <p:spPr>
                  <a:xfrm>
                    <a:off x="3672466" y="3427109"/>
                    <a:ext cx="4936289" cy="951574"/>
                  </a:xfrm>
                  <a:prstGeom prst="rightArrow">
                    <a:avLst/>
                  </a:prstGeom>
                  <a:noFill/>
                  <a:ln w="57150">
                    <a:solidFill>
                      <a:srgbClr val="FFC000">
                        <a:alpha val="97000"/>
                      </a:srgb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altLang="ja-JP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𝑰</m:t>
                        </m:r>
                      </m:oMath>
                    </a14:m>
                    <a:r>
                      <a:rPr lang="en-US" altLang="ja-JP" sz="2400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rPr>
                      <a:t>: Electronic current</a:t>
                    </a:r>
                  </a:p>
                </p:txBody>
              </p:sp>
            </mc:Choice>
            <mc:Fallback xmlns="">
              <p:sp>
                <p:nvSpPr>
                  <p:cNvPr id="20" name="矢印: 右 19">
                    <a:extLst>
                      <a:ext uri="{FF2B5EF4-FFF2-40B4-BE49-F238E27FC236}">
                        <a16:creationId xmlns:a16="http://schemas.microsoft.com/office/drawing/2014/main" id="{90FB2FF0-3B8C-8DB1-63C0-93FCF8D5BF93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72466" y="3427109"/>
                    <a:ext cx="4936289" cy="951574"/>
                  </a:xfrm>
                  <a:prstGeom prst="rightArrow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 w="57150">
                    <a:solidFill>
                      <a:srgbClr val="FFC000">
                        <a:alpha val="97000"/>
                      </a:srgbClr>
                    </a:solidFill>
                  </a:ln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正方形/長方形 12">
                    <a:extLst>
                      <a:ext uri="{FF2B5EF4-FFF2-40B4-BE49-F238E27FC236}">
                        <a16:creationId xmlns:a16="http://schemas.microsoft.com/office/drawing/2014/main" id="{CBB19CB0-DCC1-8A0D-20E1-2745F759C77C}"/>
                      </a:ext>
                    </a:extLst>
                  </p:cNvPr>
                  <p:cNvSpPr/>
                  <p:nvPr/>
                </p:nvSpPr>
                <p:spPr>
                  <a:xfrm>
                    <a:off x="3154644" y="2445410"/>
                    <a:ext cx="1531320" cy="6250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ja-JP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altLang="ja-JP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𝑳</m:t>
                              </m:r>
                            </m:sub>
                          </m:sSub>
                        </m:oMath>
                      </m:oMathPara>
                    </a14:m>
                    <a:endParaRPr lang="en-US" altLang="ja-JP" sz="24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10" name="正方形/長方形 9">
                    <a:extLst>
                      <a:ext uri="{FF2B5EF4-FFF2-40B4-BE49-F238E27FC236}">
                        <a16:creationId xmlns:a16="http://schemas.microsoft.com/office/drawing/2014/main" id="{3F74238F-8788-47B0-35A8-9178891072E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54644" y="2445410"/>
                    <a:ext cx="1531320" cy="6250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正方形/長方形 13">
                    <a:extLst>
                      <a:ext uri="{FF2B5EF4-FFF2-40B4-BE49-F238E27FC236}">
                        <a16:creationId xmlns:a16="http://schemas.microsoft.com/office/drawing/2014/main" id="{6AE729A8-BD19-D13F-B49F-A7988F50D8EF}"/>
                      </a:ext>
                    </a:extLst>
                  </p:cNvPr>
                  <p:cNvSpPr/>
                  <p:nvPr/>
                </p:nvSpPr>
                <p:spPr>
                  <a:xfrm>
                    <a:off x="7426138" y="2445410"/>
                    <a:ext cx="1531320" cy="6250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>
                      <a:lnSpc>
                        <a:spcPct val="150000"/>
                      </a:lnSpc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ja-JP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altLang="ja-JP" sz="3200" b="1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𝑹</m:t>
                              </m:r>
                            </m:sub>
                          </m:sSub>
                        </m:oMath>
                      </m:oMathPara>
                    </a14:m>
                    <a:endParaRPr lang="en-US" altLang="ja-JP" sz="2400" b="1" dirty="0">
                      <a:solidFill>
                        <a:schemeClr val="tx1"/>
                      </a:solidFill>
                      <a:ea typeface="メイリオ" panose="020B0604030504040204" pitchFamily="50" charset="-128"/>
                    </a:endParaRPr>
                  </a:p>
                </p:txBody>
              </p:sp>
            </mc:Choice>
            <mc:Fallback xmlns="">
              <p:sp>
                <p:nvSpPr>
                  <p:cNvPr id="13" name="正方形/長方形 12">
                    <a:extLst>
                      <a:ext uri="{FF2B5EF4-FFF2-40B4-BE49-F238E27FC236}">
                        <a16:creationId xmlns:a16="http://schemas.microsoft.com/office/drawing/2014/main" id="{482E61D9-0393-AE1E-B6C8-1CDA81B1FFE7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26138" y="2445410"/>
                    <a:ext cx="1531320" cy="62509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67BE3900-0934-A08B-CC03-C585D936961B}"/>
                  </a:ext>
                </a:extLst>
              </p:cNvPr>
              <p:cNvSpPr/>
              <p:nvPr/>
            </p:nvSpPr>
            <p:spPr>
              <a:xfrm>
                <a:off x="4713932" y="3162393"/>
                <a:ext cx="4270159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solidFill>
                    <a:schemeClr val="tx1"/>
                  </a:solidFill>
                  <a:latin typeface="Cambria Math" panose="02040503050406030204" pitchFamily="18" charset="0"/>
                  <a:ea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BA0A7244-8B78-C790-982E-04BB9E1D2400}"/>
                </a:ext>
              </a:extLst>
            </p:cNvPr>
            <p:cNvSpPr/>
            <p:nvPr/>
          </p:nvSpPr>
          <p:spPr>
            <a:xfrm>
              <a:off x="3626794" y="3472936"/>
              <a:ext cx="3087838" cy="5462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 altLang="ja-JP" sz="2400" b="1" dirty="0">
                <a:solidFill>
                  <a:schemeClr val="tx1"/>
                </a:solidFill>
                <a:latin typeface="Cambria Math" panose="02040503050406030204" pitchFamily="18" charset="0"/>
                <a:ea typeface="メイリオ" panose="020B0604030504040204" pitchFamily="50" charset="-128"/>
              </a:endParaRPr>
            </a:p>
            <a:p>
              <a:r>
                <a:rPr lang="en-US" altLang="ja-JP" sz="2000" b="1" dirty="0">
                  <a:solidFill>
                    <a:schemeClr val="accent6">
                      <a:lumMod val="75000"/>
                    </a:schemeClr>
                  </a:solidFill>
                  <a:ea typeface="メイリオ" panose="020B0604030504040204" pitchFamily="50" charset="-128"/>
                </a:rPr>
                <a:t>Electron </a:t>
              </a:r>
              <a:br>
                <a:rPr lang="en-US" altLang="ja-JP" sz="2000" b="1" dirty="0">
                  <a:solidFill>
                    <a:schemeClr val="accent6">
                      <a:lumMod val="75000"/>
                    </a:schemeClr>
                  </a:solidFill>
                  <a:ea typeface="メイリオ" panose="020B0604030504040204" pitchFamily="50" charset="-128"/>
                </a:rPr>
              </a:br>
              <a:r>
                <a:rPr lang="en-US" altLang="ja-JP" sz="2000" b="1" dirty="0">
                  <a:solidFill>
                    <a:schemeClr val="accent6">
                      <a:lumMod val="75000"/>
                    </a:schemeClr>
                  </a:solidFill>
                  <a:ea typeface="メイリオ" panose="020B0604030504040204" pitchFamily="50" charset="-128"/>
                </a:rPr>
                <a:t>reservoir</a:t>
              </a:r>
            </a:p>
            <a:p>
              <a:pPr>
                <a:lnSpc>
                  <a:spcPct val="150000"/>
                </a:lnSpc>
              </a:pPr>
              <a:endParaRPr lang="en-US" altLang="ja-JP" sz="2400" b="1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</p:grp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0C07F5-9849-54A8-580C-FEE3A0D89CDA}"/>
              </a:ext>
            </a:extLst>
          </p:cNvPr>
          <p:cNvSpPr/>
          <p:nvPr/>
        </p:nvSpPr>
        <p:spPr>
          <a:xfrm>
            <a:off x="6388977" y="2990357"/>
            <a:ext cx="5555336" cy="26242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Similar setups are found in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Solid-state transistor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Spintronics devices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Mesoscopic physics experiment </a:t>
            </a:r>
            <a:b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</a:br>
            <a:r>
              <a:rPr lang="en-US" altLang="ja-JP" sz="2000" b="1" dirty="0">
                <a:solidFill>
                  <a:schemeClr val="tx1"/>
                </a:solidFill>
                <a:ea typeface="メイリオ" panose="020B0604030504040204" pitchFamily="50" charset="-128"/>
              </a:rPr>
              <a:t>with quantum dots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B74445C-B7B8-6374-A901-E4DBE37D9429}"/>
              </a:ext>
            </a:extLst>
          </p:cNvPr>
          <p:cNvSpPr/>
          <p:nvPr/>
        </p:nvSpPr>
        <p:spPr>
          <a:xfrm>
            <a:off x="247687" y="2804161"/>
            <a:ext cx="5939753" cy="3363380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AD320DF-6B07-189F-4589-7741F122B656}"/>
              </a:ext>
            </a:extLst>
          </p:cNvPr>
          <p:cNvSpPr txBox="1"/>
          <p:nvPr/>
        </p:nvSpPr>
        <p:spPr>
          <a:xfrm>
            <a:off x="1533113" y="2127138"/>
            <a:ext cx="42614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400" b="1" dirty="0">
                <a:solidFill>
                  <a:srgbClr val="0070C0"/>
                </a:solidFill>
                <a:ea typeface="メイリオ" panose="020B0604030504040204" pitchFamily="50" charset="-128"/>
              </a:rPr>
              <a:t>Molecule Transistor</a:t>
            </a:r>
            <a:endParaRPr kumimoji="1" lang="ja-JP" altLang="en-US" sz="2400" b="1" dirty="0">
              <a:solidFill>
                <a:srgbClr val="0070C0"/>
              </a:solidFill>
              <a:ea typeface="メイリオ" panose="020B0604030504040204" pitchFamily="50" charset="-128"/>
            </a:endParaRP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397DB097-91B5-A54D-C6E0-187FDFF9D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33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7F242092-8581-34F5-56F1-DFD10B7295C9}"/>
                  </a:ext>
                </a:extLst>
              </p:cNvPr>
              <p:cNvSpPr/>
              <p:nvPr/>
            </p:nvSpPr>
            <p:spPr>
              <a:xfrm>
                <a:off x="302647" y="2602963"/>
                <a:ext cx="5745450" cy="11131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b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Introduce </a:t>
                </a:r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Green functions 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𝑮</m:t>
                    </m:r>
                    <m:r>
                      <a:rPr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𝑬</m:t>
                    </m:r>
                    <m:r>
                      <a:rPr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: </a:t>
                </a:r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altLang="ja-JP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𝑮</m:t>
                    </m:r>
                    <m:d>
                      <m:dPr>
                        <m:ctrlPr>
                          <a:rPr lang="en-US" altLang="ja-JP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</m:d>
                    <m:r>
                      <a:rPr lang="en-US" altLang="ja-JP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lang="en-US" altLang="ja-JP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ja-JP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𝑬</m:t>
                            </m:r>
                            <m:r>
                              <a:rPr lang="en-US" altLang="ja-JP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ja-JP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𝑯</m:t>
                                </m:r>
                              </m:e>
                              <m:sub>
                                <m:r>
                                  <a:rPr lang="en-US" altLang="ja-JP" sz="28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𝐞𝐟𝐟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ja-JP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−</m:t>
                        </m:r>
                        <m:r>
                          <a:rPr lang="en-US" altLang="ja-JP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7F242092-8581-34F5-56F1-DFD10B7295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47" y="2602963"/>
                <a:ext cx="5745450" cy="1113126"/>
              </a:xfrm>
              <a:prstGeom prst="rect">
                <a:avLst/>
              </a:prstGeom>
              <a:blipFill>
                <a:blip r:embed="rId3"/>
                <a:stretch>
                  <a:fillRect l="-955" b="-11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図 11" descr="テーブル, ワイヤー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E118C380-0A0C-FAEA-3848-5C418B872D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8"/>
          <a:stretch/>
        </p:blipFill>
        <p:spPr>
          <a:xfrm>
            <a:off x="6341616" y="636870"/>
            <a:ext cx="5850384" cy="18445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CD1144DC-EA54-A74D-B223-96F1D5ABF50B}"/>
                  </a:ext>
                </a:extLst>
              </p:cNvPr>
              <p:cNvSpPr/>
              <p:nvPr/>
            </p:nvSpPr>
            <p:spPr>
              <a:xfrm>
                <a:off x="6709922" y="185793"/>
                <a:ext cx="1644417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𝑳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ja-JP" sz="32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CD1144DC-EA54-A74D-B223-96F1D5ABF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922" y="185793"/>
                <a:ext cx="1644417" cy="625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4EA83E0A-B656-FB33-D92C-37F1F57722F5}"/>
                  </a:ext>
                </a:extLst>
              </p:cNvPr>
              <p:cNvSpPr txBox="1"/>
              <p:nvPr/>
            </p:nvSpPr>
            <p:spPr>
              <a:xfrm>
                <a:off x="6572455" y="1461998"/>
                <a:ext cx="14124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𝑳</m:t>
                      </m:r>
                    </m:oMath>
                  </m:oMathPara>
                </a14:m>
                <a:endParaRPr lang="ja-JP" altLang="en-US" sz="3200" dirty="0"/>
              </a:p>
            </p:txBody>
          </p:sp>
        </mc:Choice>
        <mc:Fallback xmlns="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4EA83E0A-B656-FB33-D92C-37F1F57722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455" y="1461998"/>
                <a:ext cx="1412437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49BAD5FB-712D-F263-9B9F-965811333D50}"/>
                  </a:ext>
                </a:extLst>
              </p:cNvPr>
              <p:cNvSpPr txBox="1"/>
              <p:nvPr/>
            </p:nvSpPr>
            <p:spPr>
              <a:xfrm>
                <a:off x="10395762" y="1414984"/>
                <a:ext cx="14124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𝑹</m:t>
                      </m:r>
                    </m:oMath>
                  </m:oMathPara>
                </a14:m>
                <a:endParaRPr lang="ja-JP" altLang="en-US" sz="3200" dirty="0"/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49BAD5FB-712D-F263-9B9F-96581133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5762" y="1414984"/>
                <a:ext cx="141243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829A1098-E0A3-6E42-BE32-97748BF06EAB}"/>
              </a:ext>
            </a:extLst>
          </p:cNvPr>
          <p:cNvGrpSpPr/>
          <p:nvPr/>
        </p:nvGrpSpPr>
        <p:grpSpPr>
          <a:xfrm>
            <a:off x="7796211" y="4040138"/>
            <a:ext cx="2982605" cy="1844574"/>
            <a:chOff x="7794594" y="933642"/>
            <a:chExt cx="2982605" cy="1844574"/>
          </a:xfrm>
        </p:grpSpPr>
        <p:pic>
          <p:nvPicPr>
            <p:cNvPr id="5" name="図 4" descr="テーブル, ワイヤー, 座る, コンピュータ が含まれている画像&#10;&#10;自動的に生成された説明">
              <a:extLst>
                <a:ext uri="{FF2B5EF4-FFF2-40B4-BE49-F238E27FC236}">
                  <a16:creationId xmlns:a16="http://schemas.microsoft.com/office/drawing/2014/main" id="{13F0E4C8-CA26-037A-BA15-957152A3AE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66" t="24308" r="29044"/>
            <a:stretch/>
          </p:blipFill>
          <p:spPr>
            <a:xfrm>
              <a:off x="7982153" y="933642"/>
              <a:ext cx="2591154" cy="1844574"/>
            </a:xfrm>
            <a:prstGeom prst="rect">
              <a:avLst/>
            </a:prstGeom>
          </p:spPr>
        </p:pic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EEC69E3D-3E56-DBE9-D65C-8E77B929351D}"/>
                </a:ext>
              </a:extLst>
            </p:cNvPr>
            <p:cNvSpPr/>
            <p:nvPr/>
          </p:nvSpPr>
          <p:spPr>
            <a:xfrm>
              <a:off x="7794594" y="933642"/>
              <a:ext cx="2982605" cy="1705786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kumimoji="1" lang="ja-JP" altLang="en-US" dirty="0"/>
            </a:p>
          </p:txBody>
        </p:sp>
      </p:grp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096C8A89-37FF-D8DB-D13E-F4FEEB4004E1}"/>
              </a:ext>
            </a:extLst>
          </p:cNvPr>
          <p:cNvCxnSpPr>
            <a:cxnSpLocks/>
          </p:cNvCxnSpPr>
          <p:nvPr/>
        </p:nvCxnSpPr>
        <p:spPr>
          <a:xfrm>
            <a:off x="9198375" y="2257675"/>
            <a:ext cx="0" cy="960505"/>
          </a:xfrm>
          <a:prstGeom prst="straightConnector1">
            <a:avLst/>
          </a:prstGeom>
          <a:ln w="1270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D54C835-84E7-D95E-89F8-B4EC3BF37844}"/>
              </a:ext>
            </a:extLst>
          </p:cNvPr>
          <p:cNvSpPr/>
          <p:nvPr/>
        </p:nvSpPr>
        <p:spPr>
          <a:xfrm>
            <a:off x="5976290" y="3581953"/>
            <a:ext cx="6374166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3200" b="1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FC8CC50E-9E1E-3C6F-1A70-6AA82E5260CD}"/>
              </a:ext>
            </a:extLst>
          </p:cNvPr>
          <p:cNvSpPr/>
          <p:nvPr/>
        </p:nvSpPr>
        <p:spPr>
          <a:xfrm>
            <a:off x="9739243" y="2375449"/>
            <a:ext cx="2068956" cy="62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b="1" dirty="0">
                <a:solidFill>
                  <a:schemeClr val="tx1"/>
                </a:solidFill>
                <a:ea typeface="メイリオ" panose="020B0604030504040204" pitchFamily="50" charset="-128"/>
              </a:rPr>
              <a:t>Projection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23F815BF-49C1-5F45-3678-AF32EE8984DD}"/>
                  </a:ext>
                </a:extLst>
              </p:cNvPr>
              <p:cNvSpPr/>
              <p:nvPr/>
            </p:nvSpPr>
            <p:spPr>
              <a:xfrm>
                <a:off x="302647" y="5120113"/>
                <a:ext cx="6110776" cy="11131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Using </a:t>
                </a:r>
                <a14:m>
                  <m:oMath xmlns:m="http://schemas.openxmlformats.org/officeDocument/2006/math"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𝑮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(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𝑬</m:t>
                    </m:r>
                    <m:r>
                      <a:rPr lang="en-US" altLang="ja-JP" sz="2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  <m:r>
                      <a:rPr lang="en-US" altLang="ja-JP" sz="2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 </m:t>
                    </m:r>
                  </m:oMath>
                </a14:m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conductance 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𝑪</m:t>
                    </m:r>
                  </m:oMath>
                </a14:m>
                <a:r>
                  <a:rPr lang="en-US" altLang="ja-JP" sz="20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 </a:t>
                </a: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is derived:</a:t>
                </a:r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ja-JP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𝑪</m:t>
                    </m:r>
                    <m:r>
                      <a:rPr lang="en-US" altLang="ja-JP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f>
                      <m:fPr>
                        <m:ctrlPr>
                          <a:rPr lang="en-US" altLang="ja-JP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fPr>
                      <m:num>
                        <m:r>
                          <a:rPr lang="en-US" altLang="ja-JP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𝟐</m:t>
                        </m:r>
                        <m:sSup>
                          <m:sSupPr>
                            <m:ctrlP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𝒆</m:t>
                            </m:r>
                          </m:e>
                          <m:sup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ja-JP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𝒉</m:t>
                        </m:r>
                      </m:den>
                    </m:f>
                    <m:r>
                      <a:rPr lang="en-US" altLang="ja-JP" sz="2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</m:t>
                    </m:r>
                    <m:r>
                      <a:rPr lang="en-US" altLang="ja-JP" sz="2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𝐓𝐫</m:t>
                    </m:r>
                    <m:d>
                      <m:dPr>
                        <m:begChr m:val="["/>
                        <m:endChr m:val="]"/>
                        <m:ctrlPr>
                          <a:rPr lang="en-US" altLang="ja-JP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𝚪</m:t>
                            </m:r>
                          </m:e>
                          <m:sub>
                            <m:r>
                              <a:rPr lang="en-US" altLang="ja-JP" sz="28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𝐋</m:t>
                            </m:r>
                          </m:sub>
                        </m:sSub>
                        <m:r>
                          <a:rPr lang="en-US" altLang="ja-JP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𝑮</m:t>
                        </m:r>
                        <m:d>
                          <m:dPr>
                            <m:ctrlP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𝑬</m:t>
                            </m:r>
                          </m:e>
                        </m:d>
                        <m:sSub>
                          <m:sSubPr>
                            <m:ctrlP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𝚪</m:t>
                            </m:r>
                          </m:e>
                          <m:sub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𝑹</m:t>
                            </m:r>
                          </m:sub>
                        </m:sSub>
                        <m:sSup>
                          <m:sSupPr>
                            <m:ctrlP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𝑮</m:t>
                            </m:r>
                          </m:e>
                          <m:sup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†</m:t>
                            </m:r>
                          </m:sup>
                        </m:sSup>
                        <m:d>
                          <m:dPr>
                            <m:ctrlP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r>
                              <a:rPr lang="en-US" altLang="ja-JP" sz="2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𝑬</m:t>
                            </m:r>
                          </m:e>
                        </m:d>
                      </m:e>
                    </m:d>
                  </m:oMath>
                </a14:m>
                <a:b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r>
                  <a:rPr lang="en-US" altLang="ja-JP" sz="28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			</a:t>
                </a:r>
                <a:br>
                  <a:rPr lang="en-US" altLang="ja-JP" sz="28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メイリオ" panose="020B0604030504040204" pitchFamily="50" charset="-128"/>
                  </a:rPr>
                </a:br>
                <a:endParaRPr lang="en-US" altLang="ja-JP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23F815BF-49C1-5F45-3678-AF32EE8984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47" y="5120113"/>
                <a:ext cx="6110776" cy="1113126"/>
              </a:xfrm>
              <a:prstGeom prst="rect">
                <a:avLst/>
              </a:prstGeom>
              <a:blipFill>
                <a:blip r:embed="rId8"/>
                <a:stretch>
                  <a:fillRect l="-898" t="-606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2FE6F830-DD01-FF0D-5C62-F80A6749E84B}"/>
                  </a:ext>
                </a:extLst>
              </p:cNvPr>
              <p:cNvSpPr/>
              <p:nvPr/>
            </p:nvSpPr>
            <p:spPr>
              <a:xfrm>
                <a:off x="10030866" y="185925"/>
                <a:ext cx="1644417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𝑹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ja-JP" sz="32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2FE6F830-DD01-FF0D-5C62-F80A6749E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866" y="185925"/>
                <a:ext cx="1644417" cy="6250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880C81BC-B641-0E10-0FC5-B87DA29ACD5E}"/>
                  </a:ext>
                </a:extLst>
              </p:cNvPr>
              <p:cNvSpPr/>
              <p:nvPr/>
            </p:nvSpPr>
            <p:spPr>
              <a:xfrm>
                <a:off x="7191117" y="3327271"/>
                <a:ext cx="4484166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𝑯</m:t>
                          </m:r>
                        </m:e>
                        <m:sub>
                          <m:r>
                            <a:rPr lang="en-US" altLang="ja-JP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𝐞𝐟𝐟</m:t>
                          </m:r>
                        </m:sub>
                      </m:sSub>
                      <m:r>
                        <a:rPr lang="en-US" altLang="ja-JP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altLang="ja-JP" sz="32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𝐂</m:t>
                              </m:r>
                            </m:sub>
                          </m:sSub>
                          <m:r>
                            <a:rPr lang="en-US" altLang="ja-JP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ja-JP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𝚺</m:t>
                              </m:r>
                            </m:e>
                            <m:sub>
                              <m:r>
                                <a:rPr lang="en-US" altLang="ja-JP" sz="32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𝐋</m:t>
                              </m:r>
                            </m:sub>
                          </m:sSub>
                          <m:r>
                            <a:rPr lang="en-US" altLang="ja-JP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ja-JP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𝚺</m:t>
                              </m:r>
                            </m:e>
                            <m:sub>
                              <m:r>
                                <a:rPr lang="en-US" altLang="ja-JP" sz="32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𝐑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ja-JP" sz="32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880C81BC-B641-0E10-0FC5-B87DA29ACD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117" y="3327271"/>
                <a:ext cx="4484166" cy="6250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434D2BD-5A16-1953-322C-6976C3D051A5}"/>
                  </a:ext>
                </a:extLst>
              </p:cNvPr>
              <p:cNvSpPr/>
              <p:nvPr/>
            </p:nvSpPr>
            <p:spPr>
              <a:xfrm>
                <a:off x="8374880" y="185792"/>
                <a:ext cx="1644417" cy="6250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ja-JP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altLang="ja-JP" sz="32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𝐂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ja-JP" sz="32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7434D2BD-5A16-1953-322C-6976C3D051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880" y="185792"/>
                <a:ext cx="1644417" cy="6250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D06BEFC3-F067-3069-6579-B7E9096B4907}"/>
                  </a:ext>
                </a:extLst>
              </p:cNvPr>
              <p:cNvSpPr txBox="1"/>
              <p:nvPr/>
            </p:nvSpPr>
            <p:spPr>
              <a:xfrm>
                <a:off x="6740397" y="5489633"/>
                <a:ext cx="5148956" cy="1337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ja-JP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ja-JP" sz="28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ja-JP" sz="28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800" b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altLang="ja-JP" sz="2800" b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𝐋</m:t>
                                  </m:r>
                                </m:sub>
                              </m:sSub>
                              <m:r>
                                <a:rPr lang="en-US" altLang="ja-JP" sz="2800" b="1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ja-JP" sz="2400" b="1" dirty="0">
                                  <a:ea typeface="メイリオ" panose="020B0604030504040204" pitchFamily="50" charset="-128"/>
                                </a:rPr>
                                <m:t>and</m:t>
                              </m:r>
                              <m:r>
                                <m:rPr>
                                  <m:nor/>
                                </m:rPr>
                                <a:rPr lang="en-US" altLang="ja-JP" sz="2000" b="1" dirty="0">
                                  <a:ea typeface="メイリオ" panose="020B0604030504040204" pitchFamily="50" charset="-128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ja-JP" sz="2800" b="1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800" b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altLang="ja-JP" sz="2800" b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𝐑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altLang="ja-JP" sz="2000" b="1" dirty="0">
                                  <a:ea typeface="メイリオ" panose="020B0604030504040204" pitchFamily="50" charset="-128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ja-JP" sz="2400" b="1" dirty="0">
                                  <a:ea typeface="メイリオ" panose="020B0604030504040204" pitchFamily="50" charset="-128"/>
                                </a:rPr>
                                <m:t>are</m:t>
                              </m:r>
                              <m:r>
                                <m:rPr>
                                  <m:nor/>
                                </m:rPr>
                                <a:rPr lang="en-US" altLang="ja-JP" sz="2400" b="1" dirty="0">
                                  <a:ea typeface="メイリオ" panose="020B0604030504040204" pitchFamily="50" charset="-128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ja-JP" sz="2400" b="1" dirty="0">
                                  <a:ea typeface="メイリオ" panose="020B0604030504040204" pitchFamily="50" charset="-128"/>
                                </a:rPr>
                                <m:t>self</m:t>
                              </m:r>
                              <m:r>
                                <m:rPr>
                                  <m:nor/>
                                </m:rPr>
                                <a:rPr lang="en-US" altLang="ja-JP" sz="2400" b="1" dirty="0">
                                  <a:ea typeface="メイリオ" panose="020B0604030504040204" pitchFamily="50" charset="-128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ja-JP" sz="2400" b="1" dirty="0">
                                  <a:ea typeface="メイリオ" panose="020B0604030504040204" pitchFamily="50" charset="-128"/>
                                </a:rPr>
                                <m:t>energies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ja-JP" sz="2400" b="1" i="1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𝚪</m:t>
                                  </m:r>
                                </m:e>
                                <m:sub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𝐋</m:t>
                                  </m:r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(</m:t>
                                  </m:r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𝐑</m:t>
                                  </m:r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)</m:t>
                                  </m:r>
                                </m:sub>
                              </m:sSub>
                              <m:r>
                                <a:rPr lang="en-US" altLang="ja-JP" sz="2400" b="1" i="0" dirty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=−</m:t>
                              </m:r>
                              <m:r>
                                <a:rPr lang="en-US" altLang="ja-JP" sz="2400" b="1" i="0" dirty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𝟐𝐈𝐦</m:t>
                              </m:r>
                              <m:r>
                                <a:rPr lang="en-US" altLang="ja-JP" sz="2400" b="1" i="1" dirty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ja-JP" sz="2400" b="1" i="1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𝚺</m:t>
                                  </m:r>
                                </m:e>
                                <m:sub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𝐋</m:t>
                                  </m:r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(</m:t>
                                  </m:r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𝐑</m:t>
                                  </m:r>
                                  <m:r>
                                    <a:rPr lang="en-US" altLang="ja-JP" sz="2400" b="1" i="0" dirty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)</m:t>
                                  </m:r>
                                </m:sub>
                              </m:sSub>
                              <m:r>
                                <a:rPr lang="en-US" altLang="ja-JP" sz="2400" b="1" i="0" dirty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1"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D06BEFC3-F067-3069-6579-B7E9096B4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397" y="5489633"/>
                <a:ext cx="5148956" cy="13370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正方形/長方形 1">
                <a:extLst>
                  <a:ext uri="{FF2B5EF4-FFF2-40B4-BE49-F238E27FC236}">
                    <a16:creationId xmlns:a16="http://schemas.microsoft.com/office/drawing/2014/main" id="{2BF94A02-3757-7086-8EB2-54E29199BAFF}"/>
                  </a:ext>
                </a:extLst>
              </p:cNvPr>
              <p:cNvSpPr/>
              <p:nvPr/>
            </p:nvSpPr>
            <p:spPr>
              <a:xfrm>
                <a:off x="2293418" y="2857667"/>
                <a:ext cx="5930443" cy="11131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</a:rPr>
                        <m:t>           </m:t>
                      </m:r>
                    </m:oMath>
                  </m:oMathPara>
                </a14:m>
                <a:endParaRPr lang="en-US" altLang="ja-JP" sz="20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" name="正方形/長方形 1">
                <a:extLst>
                  <a:ext uri="{FF2B5EF4-FFF2-40B4-BE49-F238E27FC236}">
                    <a16:creationId xmlns:a16="http://schemas.microsoft.com/office/drawing/2014/main" id="{2BF94A02-3757-7086-8EB2-54E29199BA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418" y="2857667"/>
                <a:ext cx="5930443" cy="111312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D79E4A-BF4D-99E9-F790-3DBEABFE4205}"/>
              </a:ext>
            </a:extLst>
          </p:cNvPr>
          <p:cNvSpPr/>
          <p:nvPr/>
        </p:nvSpPr>
        <p:spPr>
          <a:xfrm>
            <a:off x="710280" y="3305157"/>
            <a:ext cx="4828109" cy="714447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36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9E3E258-BDFA-BC14-F0BE-CE608BABEE27}"/>
              </a:ext>
            </a:extLst>
          </p:cNvPr>
          <p:cNvSpPr/>
          <p:nvPr/>
        </p:nvSpPr>
        <p:spPr>
          <a:xfrm>
            <a:off x="676836" y="5120114"/>
            <a:ext cx="4828109" cy="943322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36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460F71B4-1C56-AC4E-3925-56844B2BBC7B}"/>
                  </a:ext>
                </a:extLst>
              </p:cNvPr>
              <p:cNvSpPr/>
              <p:nvPr/>
            </p:nvSpPr>
            <p:spPr>
              <a:xfrm>
                <a:off x="350550" y="712574"/>
                <a:ext cx="5745450" cy="11131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Total Hamiltonian 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</m:oMath>
                </a14:m>
                <a: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  <a:t>:</a:t>
                </a:r>
                <a:b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:br>
                  <a:rPr lang="en-US" altLang="ja-JP" sz="2400" b="1" dirty="0">
                    <a:solidFill>
                      <a:schemeClr val="tx1"/>
                    </a:solidFill>
                    <a:ea typeface="メイリオ" panose="020B0604030504040204" pitchFamily="50" charset="-128"/>
                  </a:rPr>
                </a:br>
                <a14:m>
                  <m:oMath xmlns:m="http://schemas.openxmlformats.org/officeDocument/2006/math"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𝑯</m:t>
                    </m:r>
                    <m:r>
                      <a:rPr lang="en-US" altLang="ja-JP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=</m:t>
                    </m:r>
                    <m:d>
                      <m:dPr>
                        <m:ctrlPr>
                          <a:rPr lang="en-US" altLang="ja-JP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ja-JP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𝑳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𝑳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𝟎</m:t>
                              </m:r>
                            </m:e>
                          </m:mr>
                          <m:mr>
                            <m:e>
                              <m:sSubSup>
                                <m:sSubSupPr>
                                  <m:ctrlP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𝑳</m:t>
                                  </m:r>
                                </m:sub>
                                <m:sup>
                                  <m:r>
                                    <a:rPr lang="en-US" altLang="ja-JP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†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𝑪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ja-JP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𝑹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altLang="ja-JP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</a:rPr>
                                <m:t>𝟎</m:t>
                              </m:r>
                            </m:e>
                            <m:e>
                              <m:sSubSup>
                                <m:sSubSupPr>
                                  <m:ctrlPr>
                                    <a:rPr lang="en-US" altLang="ja-JP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ja-JP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𝑽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𝑹</m:t>
                                  </m:r>
                                </m:sub>
                                <m:sup>
                                  <m:r>
                                    <a:rPr lang="en-US" altLang="ja-JP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†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en-US" altLang="ja-JP" sz="2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𝑹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altLang="ja-JP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460F71B4-1C56-AC4E-3925-56844B2BBC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50" y="712574"/>
                <a:ext cx="5745450" cy="1113126"/>
              </a:xfrm>
              <a:prstGeom prst="rect">
                <a:avLst/>
              </a:prstGeom>
              <a:blipFill>
                <a:blip r:embed="rId14"/>
                <a:stretch>
                  <a:fillRect l="-955" t="-54396" b="-450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6A187B8-6EC4-A4BF-E869-356AB3778932}"/>
              </a:ext>
            </a:extLst>
          </p:cNvPr>
          <p:cNvSpPr/>
          <p:nvPr/>
        </p:nvSpPr>
        <p:spPr>
          <a:xfrm>
            <a:off x="710279" y="811777"/>
            <a:ext cx="4828109" cy="1669667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36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sp>
        <p:nvSpPr>
          <p:cNvPr id="16" name="スライド番号プレースホルダー 15">
            <a:extLst>
              <a:ext uri="{FF2B5EF4-FFF2-40B4-BE49-F238E27FC236}">
                <a16:creationId xmlns:a16="http://schemas.microsoft.com/office/drawing/2014/main" id="{596FFDA2-7758-43BE-8EA1-B0CE656A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34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176B-A4AA-D717-505A-7BF4BD024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テーブル, ワイヤー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B354C11D-A416-3712-2CE5-64F230D064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8"/>
          <a:stretch/>
        </p:blipFill>
        <p:spPr>
          <a:xfrm>
            <a:off x="1" y="984489"/>
            <a:ext cx="5850384" cy="1844574"/>
          </a:xfrm>
          <a:prstGeom prst="rect">
            <a:avLst/>
          </a:prstGeom>
        </p:spPr>
      </p:pic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216480E9-B543-06BE-4DD8-1C40A0FD7FBB}"/>
              </a:ext>
            </a:extLst>
          </p:cNvPr>
          <p:cNvGrpSpPr/>
          <p:nvPr/>
        </p:nvGrpSpPr>
        <p:grpSpPr>
          <a:xfrm>
            <a:off x="7097212" y="3305244"/>
            <a:ext cx="4427146" cy="2643108"/>
            <a:chOff x="7182976" y="2632529"/>
            <a:chExt cx="4427146" cy="2643108"/>
          </a:xfrm>
        </p:grpSpPr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65E0EFD3-24BC-5FBF-9CBF-EBAD63C7A1B0}"/>
                </a:ext>
              </a:extLst>
            </p:cNvPr>
            <p:cNvSpPr/>
            <p:nvPr/>
          </p:nvSpPr>
          <p:spPr>
            <a:xfrm>
              <a:off x="7182976" y="2865475"/>
              <a:ext cx="4043788" cy="2410162"/>
            </a:xfrm>
            <a:prstGeom prst="rect">
              <a:avLst/>
            </a:prstGeom>
            <a:solidFill>
              <a:srgbClr val="1F8CB1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36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テキスト ボックス 90">
                  <a:extLst>
                    <a:ext uri="{FF2B5EF4-FFF2-40B4-BE49-F238E27FC236}">
                      <a16:creationId xmlns:a16="http://schemas.microsoft.com/office/drawing/2014/main" id="{87341E0A-A103-3B1F-7404-B07AAAFF5F91}"/>
                    </a:ext>
                  </a:extLst>
                </p:cNvPr>
                <p:cNvSpPr txBox="1"/>
                <p:nvPr/>
              </p:nvSpPr>
              <p:spPr>
                <a:xfrm>
                  <a:off x="7405044" y="2632529"/>
                  <a:ext cx="3745264" cy="2194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𝑛</m:t>
                            </m:r>
                            <m:r>
                              <a:rPr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,</m:t>
                            </m:r>
                            <m:r>
                              <a:rPr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𝑓</m:t>
                            </m:r>
                          </m:sub>
                        </m:sSub>
                        <m:r>
                          <a:rPr kumimoji="1" lang="en-US" altLang="ja-JP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Tr</m:t>
                        </m:r>
                        <m:d>
                          <m:dPr>
                            <m:begChr m:val="["/>
                            <m:endChr m:val="]"/>
                            <m:ctrlP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ja-JP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kumimoji="1"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𝐺</m:t>
                            </m:r>
                            <m:sSub>
                              <m:sSubPr>
                                <m:ctrlPr>
                                  <a:rPr lang="en-US" altLang="ja-JP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ja-JP" sz="2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𝑓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ja-JP" sz="28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28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𝐺</m:t>
                                </m:r>
                              </m:e>
                              <m:sup>
                                <m:r>
                                  <a:rPr lang="en-US" altLang="ja-JP" sz="28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†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en-US" altLang="ja-JP" sz="28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メイリオ" panose="020B0604030504040204" pitchFamily="50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br>
                    <a:rPr lang="en-US" altLang="ja-JP" sz="2800" b="0" i="1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メイリオ" panose="020B0604030504040204" pitchFamily="50" charset="-128"/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𝑛</m:t>
                            </m:r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,</m:t>
                            </m:r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𝑓</m:t>
                            </m:r>
                          </m:sub>
                        </m:sSub>
                        <m:r>
                          <a:rPr lang="en-US" altLang="ja-JP" sz="28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=</m:t>
                        </m:r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(</m:t>
                        </m:r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𝜋</m:t>
                        </m:r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/</m:t>
                        </m:r>
                        <m:sSubSup>
                          <m:sSubSupPr>
                            <m:ctrlP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𝑛</m:t>
                            </m:r>
                          </m:sub>
                          <m:sup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2</m:t>
                            </m:r>
                          </m:sup>
                        </m:sSubSup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)</m:t>
                        </m:r>
                        <m:sSub>
                          <m:sSubPr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𝑛</m:t>
                            </m:r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,</m:t>
                            </m:r>
                            <m:r>
                              <a:rPr lang="en-US" altLang="ja-JP" sz="28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8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91" name="テキスト ボックス 90">
                  <a:extLst>
                    <a:ext uri="{FF2B5EF4-FFF2-40B4-BE49-F238E27FC236}">
                      <a16:creationId xmlns:a16="http://schemas.microsoft.com/office/drawing/2014/main" id="{87341E0A-A103-3B1F-7404-B07AAAFF5F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5044" y="2632529"/>
                  <a:ext cx="3745264" cy="219412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id="{9347C7A9-F78A-0B69-DE02-2D97C7060180}"/>
                </a:ext>
              </a:extLst>
            </p:cNvPr>
            <p:cNvCxnSpPr>
              <a:cxnSpLocks/>
            </p:cNvCxnSpPr>
            <p:nvPr/>
          </p:nvCxnSpPr>
          <p:spPr>
            <a:xfrm>
              <a:off x="7663336" y="3525509"/>
              <a:ext cx="3127257" cy="0"/>
            </a:xfrm>
            <a:prstGeom prst="line">
              <a:avLst/>
            </a:prstGeom>
            <a:ln w="38100">
              <a:solidFill>
                <a:srgbClr val="FF5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6AE74FD6-DBFB-25C5-2B41-FED5EF079071}"/>
                </a:ext>
              </a:extLst>
            </p:cNvPr>
            <p:cNvSpPr txBox="1"/>
            <p:nvPr/>
          </p:nvSpPr>
          <p:spPr>
            <a:xfrm>
              <a:off x="7698405" y="4735000"/>
              <a:ext cx="3911717" cy="475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ja-JP" sz="2000" b="1" dirty="0">
                  <a:solidFill>
                    <a:srgbClr val="FF5050"/>
                  </a:solidFill>
                  <a:ea typeface="メイリオ" panose="020B0604030504040204" pitchFamily="50" charset="-128"/>
                </a:rPr>
                <a:t>f</a:t>
              </a:r>
              <a:r>
                <a:rPr kumimoji="1" lang="en-US" altLang="ja-JP" sz="2000" b="1" dirty="0">
                  <a:solidFill>
                    <a:srgbClr val="FF5050"/>
                  </a:solidFill>
                  <a:ea typeface="メイリオ" panose="020B0604030504040204" pitchFamily="50" charset="-128"/>
                </a:rPr>
                <a:t>ission cross-section</a:t>
              </a:r>
              <a:endParaRPr kumimoji="1" lang="ja-JP" altLang="en-US" sz="2000" b="1" dirty="0">
                <a:solidFill>
                  <a:srgbClr val="FF5050"/>
                </a:solidFill>
                <a:ea typeface="メイリオ" panose="020B0604030504040204" pitchFamily="50" charset="-128"/>
              </a:endParaRPr>
            </a:p>
          </p:txBody>
        </p:sp>
      </p:grp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ABB97044-2C52-BF50-F8CA-98489EF6AC9E}"/>
              </a:ext>
            </a:extLst>
          </p:cNvPr>
          <p:cNvCxnSpPr>
            <a:cxnSpLocks/>
          </p:cNvCxnSpPr>
          <p:nvPr/>
        </p:nvCxnSpPr>
        <p:spPr>
          <a:xfrm>
            <a:off x="7645637" y="5499371"/>
            <a:ext cx="3127257" cy="0"/>
          </a:xfrm>
          <a:prstGeom prst="line">
            <a:avLst/>
          </a:prstGeom>
          <a:ln w="38100">
            <a:solidFill>
              <a:srgbClr val="FF5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F1FCA711-6CA5-B86E-E8F9-AD3A0084B51C}"/>
              </a:ext>
            </a:extLst>
          </p:cNvPr>
          <p:cNvGrpSpPr/>
          <p:nvPr/>
        </p:nvGrpSpPr>
        <p:grpSpPr>
          <a:xfrm>
            <a:off x="682018" y="3363866"/>
            <a:ext cx="4043788" cy="2587983"/>
            <a:chOff x="731200" y="2725568"/>
            <a:chExt cx="4043788" cy="2587983"/>
          </a:xfrm>
        </p:grpSpPr>
        <p:sp>
          <p:nvSpPr>
            <p:cNvPr id="101" name="正方形/長方形 100">
              <a:extLst>
                <a:ext uri="{FF2B5EF4-FFF2-40B4-BE49-F238E27FC236}">
                  <a16:creationId xmlns:a16="http://schemas.microsoft.com/office/drawing/2014/main" id="{0C2230BF-29C8-76E7-AA26-AB1E0458993F}"/>
                </a:ext>
              </a:extLst>
            </p:cNvPr>
            <p:cNvSpPr/>
            <p:nvPr/>
          </p:nvSpPr>
          <p:spPr>
            <a:xfrm>
              <a:off x="731200" y="2903390"/>
              <a:ext cx="4043788" cy="2410161"/>
            </a:xfrm>
            <a:prstGeom prst="rect">
              <a:avLst/>
            </a:prstGeom>
            <a:solidFill>
              <a:srgbClr val="1F8CB1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sz="3600" dirty="0">
                <a:solidFill>
                  <a:schemeClr val="tx1"/>
                </a:solidFill>
                <a:ea typeface="メイリオ" panose="020B0604030504040204" pitchFamily="50" charset="-128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テキスト ボックス 88">
                  <a:extLst>
                    <a:ext uri="{FF2B5EF4-FFF2-40B4-BE49-F238E27FC236}">
                      <a16:creationId xmlns:a16="http://schemas.microsoft.com/office/drawing/2014/main" id="{40DC3CEE-648A-BC40-DFA9-7BA5CDB00657}"/>
                    </a:ext>
                  </a:extLst>
                </p:cNvPr>
                <p:cNvSpPr txBox="1"/>
                <p:nvPr/>
              </p:nvSpPr>
              <p:spPr>
                <a:xfrm>
                  <a:off x="1026208" y="2725568"/>
                  <a:ext cx="3521798" cy="215591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ja-JP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𝐿</m:t>
                            </m:r>
                            <m:r>
                              <a:rPr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,</m:t>
                            </m:r>
                            <m:r>
                              <a:rPr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𝑅</m:t>
                            </m:r>
                          </m:sub>
                        </m:sSub>
                        <m:r>
                          <a:rPr kumimoji="1" lang="en-US" altLang="ja-JP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Tr</m:t>
                        </m:r>
                        <m:d>
                          <m:dPr>
                            <m:begChr m:val="["/>
                            <m:endChr m:val="]"/>
                            <m:ctrlP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kumimoji="1" lang="en-US" altLang="ja-JP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kumimoji="1"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kumimoji="1" lang="en-US" altLang="ja-JP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𝐺</m:t>
                            </m:r>
                            <m:sSub>
                              <m:sSubPr>
                                <m:ctrlPr>
                                  <a:rPr lang="en-US" altLang="ja-JP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ja-JP" sz="2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𝑅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altLang="ja-JP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𝐺</m:t>
                                </m:r>
                              </m:e>
                              <m:sup>
                                <m:r>
                                  <a:rPr lang="en-US" altLang="ja-JP" sz="28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†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br>
                    <a:rPr lang="en-US" altLang="ja-JP" sz="2800" b="0" i="1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メイリオ" panose="020B0604030504040204" pitchFamily="50" charset="-128"/>
                    </a:rPr>
                  </a:br>
                  <a:br>
                    <a:rPr lang="en-US" altLang="ja-JP" sz="2800" b="0" i="1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メイリオ" panose="020B0604030504040204" pitchFamily="50" charset="-128"/>
                    </a:rPr>
                  </a:b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𝐶</m:t>
                        </m:r>
                        <m:r>
                          <a:rPr lang="en-US" altLang="ja-JP" sz="28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=(2</m:t>
                        </m:r>
                        <m:sSup>
                          <m:sSupPr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2</m:t>
                            </m:r>
                          </m:sup>
                        </m:sSup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/</m:t>
                        </m:r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h</m:t>
                        </m:r>
                        <m:r>
                          <a:rPr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)</m:t>
                        </m:r>
                        <m:sSub>
                          <m:sSubPr>
                            <m:ctrlP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𝐿</m:t>
                            </m:r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,</m:t>
                            </m:r>
                            <m:r>
                              <a:rPr lang="en-US" altLang="ja-JP" sz="28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𝑅</m:t>
                            </m:r>
                          </m:sub>
                        </m:sSub>
                      </m:oMath>
                    </m:oMathPara>
                  </a14:m>
                  <a:endParaRPr kumimoji="1" lang="ja-JP" altLang="en-US" sz="2800" dirty="0">
                    <a:solidFill>
                      <a:schemeClr val="tx1"/>
                    </a:solidFill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89" name="テキスト ボックス 88">
                  <a:extLst>
                    <a:ext uri="{FF2B5EF4-FFF2-40B4-BE49-F238E27FC236}">
                      <a16:creationId xmlns:a16="http://schemas.microsoft.com/office/drawing/2014/main" id="{40DC3CEE-648A-BC40-DFA9-7BA5CDB006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208" y="2725568"/>
                  <a:ext cx="3521798" cy="215591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3" name="直線コネクタ 92">
              <a:extLst>
                <a:ext uri="{FF2B5EF4-FFF2-40B4-BE49-F238E27FC236}">
                  <a16:creationId xmlns:a16="http://schemas.microsoft.com/office/drawing/2014/main" id="{0315F97B-67CC-9544-4BD5-C8AA851B1690}"/>
                </a:ext>
              </a:extLst>
            </p:cNvPr>
            <p:cNvCxnSpPr>
              <a:cxnSpLocks/>
            </p:cNvCxnSpPr>
            <p:nvPr/>
          </p:nvCxnSpPr>
          <p:spPr>
            <a:xfrm>
              <a:off x="1289677" y="3484554"/>
              <a:ext cx="3127257" cy="0"/>
            </a:xfrm>
            <a:prstGeom prst="line">
              <a:avLst/>
            </a:prstGeom>
            <a:ln w="38100">
              <a:solidFill>
                <a:srgbClr val="FF5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67BEDAF1-CE0E-A5F2-9E3A-FD55AD8149E6}"/>
                </a:ext>
              </a:extLst>
            </p:cNvPr>
            <p:cNvSpPr txBox="1"/>
            <p:nvPr/>
          </p:nvSpPr>
          <p:spPr>
            <a:xfrm>
              <a:off x="1364478" y="3435439"/>
              <a:ext cx="3126612" cy="475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kumimoji="1" lang="en-US" altLang="ja-JP" sz="2000" b="1" dirty="0">
                  <a:solidFill>
                    <a:srgbClr val="FF5050"/>
                  </a:solidFill>
                  <a:ea typeface="メイリオ" panose="020B0604030504040204" pitchFamily="50" charset="-128"/>
                </a:rPr>
                <a:t>Transmission coef.</a:t>
              </a:r>
              <a:endParaRPr kumimoji="1" lang="ja-JP" altLang="en-US" sz="2000" b="1" dirty="0">
                <a:solidFill>
                  <a:srgbClr val="FF5050"/>
                </a:solidFill>
                <a:ea typeface="メイリオ" panose="020B0604030504040204" pitchFamily="50" charset="-128"/>
              </a:endParaRPr>
            </a:p>
          </p:txBody>
        </p:sp>
      </p:grp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58AB8DA-F98C-BC1E-360B-2F193340B7FB}"/>
              </a:ext>
            </a:extLst>
          </p:cNvPr>
          <p:cNvSpPr/>
          <p:nvPr/>
        </p:nvSpPr>
        <p:spPr>
          <a:xfrm>
            <a:off x="1835786" y="1132107"/>
            <a:ext cx="2117080" cy="1415638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dirty="0"/>
          </a:p>
        </p:txBody>
      </p: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8B065BB9-6924-761B-C557-4CABAB19D86A}"/>
              </a:ext>
            </a:extLst>
          </p:cNvPr>
          <p:cNvGrpSpPr/>
          <p:nvPr/>
        </p:nvGrpSpPr>
        <p:grpSpPr>
          <a:xfrm>
            <a:off x="8422937" y="1292722"/>
            <a:ext cx="1315876" cy="1035978"/>
            <a:chOff x="5743004" y="3775314"/>
            <a:chExt cx="2270668" cy="1759833"/>
          </a:xfrm>
        </p:grpSpPr>
        <p:sp>
          <p:nvSpPr>
            <p:cNvPr id="62" name="楕円 61">
              <a:extLst>
                <a:ext uri="{FF2B5EF4-FFF2-40B4-BE49-F238E27FC236}">
                  <a16:creationId xmlns:a16="http://schemas.microsoft.com/office/drawing/2014/main" id="{39509476-F804-17C6-86FF-09AE62838FE8}"/>
                </a:ext>
              </a:extLst>
            </p:cNvPr>
            <p:cNvSpPr/>
            <p:nvPr/>
          </p:nvSpPr>
          <p:spPr>
            <a:xfrm>
              <a:off x="6126786" y="4091077"/>
              <a:ext cx="1522139" cy="1444070"/>
            </a:xfrm>
            <a:prstGeom prst="ellipse">
              <a:avLst/>
            </a:prstGeom>
            <a:solidFill>
              <a:srgbClr val="FF5533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FCC4A2CB-0F5B-4F2C-623F-CA401CD7F3C9}"/>
                </a:ext>
              </a:extLst>
            </p:cNvPr>
            <p:cNvGrpSpPr/>
            <p:nvPr/>
          </p:nvGrpSpPr>
          <p:grpSpPr>
            <a:xfrm>
              <a:off x="6887855" y="3775314"/>
              <a:ext cx="1125817" cy="1093373"/>
              <a:chOff x="9792325" y="1720848"/>
              <a:chExt cx="1116684" cy="1363406"/>
            </a:xfrm>
          </p:grpSpPr>
          <p:sp>
            <p:nvSpPr>
              <p:cNvPr id="69" name="円弧 68">
                <a:extLst>
                  <a:ext uri="{FF2B5EF4-FFF2-40B4-BE49-F238E27FC236}">
                    <a16:creationId xmlns:a16="http://schemas.microsoft.com/office/drawing/2014/main" id="{E98CB70E-8B04-E37F-431E-301506369C56}"/>
                  </a:ext>
                </a:extLst>
              </p:cNvPr>
              <p:cNvSpPr/>
              <p:nvPr/>
            </p:nvSpPr>
            <p:spPr>
              <a:xfrm>
                <a:off x="9916357" y="1720848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弧 69">
                <a:extLst>
                  <a:ext uri="{FF2B5EF4-FFF2-40B4-BE49-F238E27FC236}">
                    <a16:creationId xmlns:a16="http://schemas.microsoft.com/office/drawing/2014/main" id="{6533230F-5F14-AE70-1CC7-AEFED46A6F43}"/>
                  </a:ext>
                </a:extLst>
              </p:cNvPr>
              <p:cNvSpPr/>
              <p:nvPr/>
            </p:nvSpPr>
            <p:spPr>
              <a:xfrm>
                <a:off x="9792325" y="1902104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F675A446-D287-B41C-905C-8886A0E519BE}"/>
                </a:ext>
              </a:extLst>
            </p:cNvPr>
            <p:cNvGrpSpPr/>
            <p:nvPr/>
          </p:nvGrpSpPr>
          <p:grpSpPr>
            <a:xfrm rot="15869711">
              <a:off x="5726782" y="3814057"/>
              <a:ext cx="1125817" cy="1093373"/>
              <a:chOff x="9792325" y="1720848"/>
              <a:chExt cx="1116684" cy="1363406"/>
            </a:xfrm>
          </p:grpSpPr>
          <p:sp>
            <p:nvSpPr>
              <p:cNvPr id="67" name="円弧 66">
                <a:extLst>
                  <a:ext uri="{FF2B5EF4-FFF2-40B4-BE49-F238E27FC236}">
                    <a16:creationId xmlns:a16="http://schemas.microsoft.com/office/drawing/2014/main" id="{45726944-552F-FDB5-01A2-BE4F8DB66316}"/>
                  </a:ext>
                </a:extLst>
              </p:cNvPr>
              <p:cNvSpPr/>
              <p:nvPr/>
            </p:nvSpPr>
            <p:spPr>
              <a:xfrm>
                <a:off x="9916357" y="1720848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弧 67">
                <a:extLst>
                  <a:ext uri="{FF2B5EF4-FFF2-40B4-BE49-F238E27FC236}">
                    <a16:creationId xmlns:a16="http://schemas.microsoft.com/office/drawing/2014/main" id="{D3CF3EE9-59BA-B09F-A569-0DD3173DDACB}"/>
                  </a:ext>
                </a:extLst>
              </p:cNvPr>
              <p:cNvSpPr/>
              <p:nvPr/>
            </p:nvSpPr>
            <p:spPr>
              <a:xfrm>
                <a:off x="9792325" y="1902104"/>
                <a:ext cx="992652" cy="1182150"/>
              </a:xfrm>
              <a:prstGeom prst="arc">
                <a:avLst/>
              </a:prstGeom>
              <a:ln w="57150">
                <a:solidFill>
                  <a:srgbClr val="FF55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6540C02C-CAB8-3E48-2B0C-1FC24B8B7843}"/>
              </a:ext>
            </a:extLst>
          </p:cNvPr>
          <p:cNvGrpSpPr/>
          <p:nvPr/>
        </p:nvGrpSpPr>
        <p:grpSpPr>
          <a:xfrm>
            <a:off x="5499916" y="1334328"/>
            <a:ext cx="2013880" cy="896426"/>
            <a:chOff x="5706092" y="2694725"/>
            <a:chExt cx="2013880" cy="8964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テキスト ボックス 75">
                  <a:extLst>
                    <a:ext uri="{FF2B5EF4-FFF2-40B4-BE49-F238E27FC236}">
                      <a16:creationId xmlns:a16="http://schemas.microsoft.com/office/drawing/2014/main" id="{DDFB1DA0-A662-ACD9-5347-0BC1FCBE088E}"/>
                    </a:ext>
                  </a:extLst>
                </p:cNvPr>
                <p:cNvSpPr txBox="1"/>
                <p:nvPr/>
              </p:nvSpPr>
              <p:spPr>
                <a:xfrm>
                  <a:off x="6100867" y="2956474"/>
                  <a:ext cx="130391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ja-JP" altLang="en-US" sz="28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＋</m:t>
                        </m:r>
                      </m:oMath>
                    </m:oMathPara>
                  </a14:m>
                  <a:endParaRPr kumimoji="1" lang="ja-JP" altLang="en-US" sz="2800" b="1" i="1" dirty="0"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76" name="テキスト ボックス 75">
                  <a:extLst>
                    <a:ext uri="{FF2B5EF4-FFF2-40B4-BE49-F238E27FC236}">
                      <a16:creationId xmlns:a16="http://schemas.microsoft.com/office/drawing/2014/main" id="{DDFB1DA0-A662-ACD9-5347-0BC1FCBE08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0867" y="2956474"/>
                  <a:ext cx="1303916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楕円 56">
              <a:extLst>
                <a:ext uri="{FF2B5EF4-FFF2-40B4-BE49-F238E27FC236}">
                  <a16:creationId xmlns:a16="http://schemas.microsoft.com/office/drawing/2014/main" id="{3FEB66C2-3810-9176-4573-B704DE94DB56}"/>
                </a:ext>
              </a:extLst>
            </p:cNvPr>
            <p:cNvSpPr/>
            <p:nvPr/>
          </p:nvSpPr>
          <p:spPr>
            <a:xfrm>
              <a:off x="7010008" y="2892132"/>
              <a:ext cx="709964" cy="699019"/>
            </a:xfrm>
            <a:prstGeom prst="ellipse">
              <a:avLst/>
            </a:prstGeom>
            <a:solidFill>
              <a:schemeClr val="accent1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54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テキスト ボックス 73">
                  <a:extLst>
                    <a:ext uri="{FF2B5EF4-FFF2-40B4-BE49-F238E27FC236}">
                      <a16:creationId xmlns:a16="http://schemas.microsoft.com/office/drawing/2014/main" id="{E9AE7EEC-272F-9A83-BD23-ADC0C8C92AD4}"/>
                    </a:ext>
                  </a:extLst>
                </p:cNvPr>
                <p:cNvSpPr txBox="1"/>
                <p:nvPr/>
              </p:nvSpPr>
              <p:spPr>
                <a:xfrm>
                  <a:off x="5706092" y="2694725"/>
                  <a:ext cx="130391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𝑛</m:t>
                        </m:r>
                      </m:oMath>
                    </m:oMathPara>
                  </a14:m>
                  <a:endParaRPr kumimoji="1" lang="ja-JP" altLang="en-US" sz="2400" i="1" dirty="0">
                    <a:ea typeface="メイリオ" panose="020B0604030504040204" pitchFamily="50" charset="-128"/>
                  </a:endParaRPr>
                </a:p>
              </p:txBody>
            </p:sp>
          </mc:Choice>
          <mc:Fallback xmlns="">
            <p:sp>
              <p:nvSpPr>
                <p:cNvPr id="74" name="テキスト ボックス 73">
                  <a:extLst>
                    <a:ext uri="{FF2B5EF4-FFF2-40B4-BE49-F238E27FC236}">
                      <a16:creationId xmlns:a16="http://schemas.microsoft.com/office/drawing/2014/main" id="{E9AE7EEC-272F-9A83-BD23-ADC0C8C92A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06092" y="2694725"/>
                  <a:ext cx="1303916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楕円 74">
                  <a:extLst>
                    <a:ext uri="{FF2B5EF4-FFF2-40B4-BE49-F238E27FC236}">
                      <a16:creationId xmlns:a16="http://schemas.microsoft.com/office/drawing/2014/main" id="{2DD774C8-2F7A-DE39-C564-25C344A768CF}"/>
                    </a:ext>
                  </a:extLst>
                </p:cNvPr>
                <p:cNvSpPr/>
                <p:nvPr/>
              </p:nvSpPr>
              <p:spPr>
                <a:xfrm>
                  <a:off x="6244291" y="3160316"/>
                  <a:ext cx="241758" cy="238488"/>
                </a:xfrm>
                <a:prstGeom prst="ellipse">
                  <a:avLst/>
                </a:prstGeom>
                <a:solidFill>
                  <a:srgbClr val="00B050"/>
                </a:solidFill>
                <a:scene3d>
                  <a:camera prst="orthographicFront"/>
                  <a:lightRig rig="soft" dir="t"/>
                </a:scene3d>
                <a:sp3d>
                  <a:bevelT w="381000" h="3810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ja-JP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kumimoji="1" lang="ja-JP" altLang="en-US" sz="5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楕円 74">
                  <a:extLst>
                    <a:ext uri="{FF2B5EF4-FFF2-40B4-BE49-F238E27FC236}">
                      <a16:creationId xmlns:a16="http://schemas.microsoft.com/office/drawing/2014/main" id="{2DD774C8-2F7A-DE39-C564-25C344A768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4291" y="3160316"/>
                  <a:ext cx="241758" cy="238488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0" name="矢印: 下 59">
            <a:extLst>
              <a:ext uri="{FF2B5EF4-FFF2-40B4-BE49-F238E27FC236}">
                <a16:creationId xmlns:a16="http://schemas.microsoft.com/office/drawing/2014/main" id="{1F203F0C-8B6D-9BCB-3178-E6C73B679BCB}"/>
              </a:ext>
            </a:extLst>
          </p:cNvPr>
          <p:cNvSpPr/>
          <p:nvPr/>
        </p:nvSpPr>
        <p:spPr>
          <a:xfrm rot="16200000">
            <a:off x="7776218" y="1563604"/>
            <a:ext cx="362142" cy="587905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p:sp>
        <p:nvSpPr>
          <p:cNvPr id="80" name="矢印: 下 79">
            <a:extLst>
              <a:ext uri="{FF2B5EF4-FFF2-40B4-BE49-F238E27FC236}">
                <a16:creationId xmlns:a16="http://schemas.microsoft.com/office/drawing/2014/main" id="{E3974483-1A9D-0168-6DE3-DC3C3F92830F}"/>
              </a:ext>
            </a:extLst>
          </p:cNvPr>
          <p:cNvSpPr/>
          <p:nvPr/>
        </p:nvSpPr>
        <p:spPr>
          <a:xfrm rot="16200000">
            <a:off x="10149367" y="1563605"/>
            <a:ext cx="362142" cy="587905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69485355-33AE-2B38-0BB0-C6CE0F226060}"/>
              </a:ext>
            </a:extLst>
          </p:cNvPr>
          <p:cNvGrpSpPr/>
          <p:nvPr/>
        </p:nvGrpSpPr>
        <p:grpSpPr>
          <a:xfrm>
            <a:off x="10743363" y="1656088"/>
            <a:ext cx="1095325" cy="480509"/>
            <a:chOff x="8841229" y="2190707"/>
            <a:chExt cx="1095325" cy="480509"/>
          </a:xfrm>
        </p:grpSpPr>
        <p:sp>
          <p:nvSpPr>
            <p:cNvPr id="82" name="楕円 81">
              <a:extLst>
                <a:ext uri="{FF2B5EF4-FFF2-40B4-BE49-F238E27FC236}">
                  <a16:creationId xmlns:a16="http://schemas.microsoft.com/office/drawing/2014/main" id="{6258F414-DC7B-EAFA-DF80-1A9312725EE8}"/>
                </a:ext>
              </a:extLst>
            </p:cNvPr>
            <p:cNvSpPr/>
            <p:nvPr/>
          </p:nvSpPr>
          <p:spPr>
            <a:xfrm>
              <a:off x="8841229" y="2190707"/>
              <a:ext cx="457131" cy="470422"/>
            </a:xfrm>
            <a:prstGeom prst="ellipse">
              <a:avLst/>
            </a:prstGeom>
            <a:solidFill>
              <a:schemeClr val="accent1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83" name="楕円 82">
              <a:extLst>
                <a:ext uri="{FF2B5EF4-FFF2-40B4-BE49-F238E27FC236}">
                  <a16:creationId xmlns:a16="http://schemas.microsoft.com/office/drawing/2014/main" id="{0FDEF80B-9888-CEDD-68EC-F16E06004CE7}"/>
                </a:ext>
              </a:extLst>
            </p:cNvPr>
            <p:cNvSpPr/>
            <p:nvPr/>
          </p:nvSpPr>
          <p:spPr>
            <a:xfrm>
              <a:off x="9479423" y="2200794"/>
              <a:ext cx="457131" cy="470422"/>
            </a:xfrm>
            <a:prstGeom prst="ellipse">
              <a:avLst/>
            </a:prstGeom>
            <a:solidFill>
              <a:schemeClr val="accent1"/>
            </a:solidFill>
            <a:scene3d>
              <a:camera prst="orthographicFront"/>
              <a:lightRig rig="soft" dir="t"/>
            </a:scene3d>
            <a:sp3d>
              <a:bevelT w="381000" h="3810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FD5A7C21-CD81-DE32-26AC-BCBAB6953F98}"/>
              </a:ext>
            </a:extLst>
          </p:cNvPr>
          <p:cNvSpPr txBox="1"/>
          <p:nvPr/>
        </p:nvSpPr>
        <p:spPr>
          <a:xfrm>
            <a:off x="642796" y="72386"/>
            <a:ext cx="5712190" cy="663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800" b="1" u="sng" dirty="0">
                <a:ea typeface="メイリオ" panose="020B0604030504040204" pitchFamily="50" charset="-128"/>
              </a:rPr>
              <a:t>n</a:t>
            </a:r>
            <a:r>
              <a:rPr kumimoji="1" lang="en-US" altLang="ja-JP" sz="2800" b="1" u="sng" dirty="0">
                <a:solidFill>
                  <a:schemeClr val="tx1"/>
                </a:solidFill>
                <a:ea typeface="メイリオ" panose="020B0604030504040204" pitchFamily="50" charset="-128"/>
              </a:rPr>
              <a:t>ano-device simulations </a:t>
            </a:r>
            <a:endParaRPr kumimoji="1" lang="ja-JP" altLang="en-US" sz="2800" b="1" u="sng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83AEE880-4A83-39F8-A0CE-90E0E3581BB0}"/>
                  </a:ext>
                </a:extLst>
              </p:cNvPr>
              <p:cNvSpPr txBox="1"/>
              <p:nvPr/>
            </p:nvSpPr>
            <p:spPr>
              <a:xfrm>
                <a:off x="7603677" y="977437"/>
                <a:ext cx="63888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n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83AEE880-4A83-39F8-A0CE-90E0E3581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677" y="977437"/>
                <a:ext cx="638882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846AF5-E320-F7A8-BC79-F36914040C7C}"/>
              </a:ext>
            </a:extLst>
          </p:cNvPr>
          <p:cNvSpPr txBox="1"/>
          <p:nvPr/>
        </p:nvSpPr>
        <p:spPr>
          <a:xfrm>
            <a:off x="6760325" y="71063"/>
            <a:ext cx="5712190" cy="663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800" b="1" u="sng" dirty="0">
                <a:ea typeface="メイリオ" panose="020B0604030504040204" pitchFamily="50" charset="-128"/>
              </a:rPr>
              <a:t>induced fission reactions</a:t>
            </a:r>
            <a:endParaRPr kumimoji="1" lang="ja-JP" altLang="en-US" sz="2800" b="1" u="sng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D4FA5ADC-91C6-980E-D839-A03004DCD94A}"/>
                  </a:ext>
                </a:extLst>
              </p:cNvPr>
              <p:cNvSpPr txBox="1"/>
              <p:nvPr/>
            </p:nvSpPr>
            <p:spPr>
              <a:xfrm>
                <a:off x="10036773" y="977437"/>
                <a:ext cx="63888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Γ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fission</m:t>
                          </m:r>
                        </m:sub>
                      </m:sSub>
                    </m:oMath>
                  </m:oMathPara>
                </a14:m>
                <a:endParaRPr kumimoji="1" lang="ja-JP" altLang="en-US" sz="24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>
                <a:extLst>
                  <a:ext uri="{FF2B5EF4-FFF2-40B4-BE49-F238E27FC236}">
                    <a16:creationId xmlns:a16="http://schemas.microsoft.com/office/drawing/2014/main" id="{D4FA5ADC-91C6-980E-D839-A03004DCD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773" y="977437"/>
                <a:ext cx="638882" cy="738664"/>
              </a:xfrm>
              <a:prstGeom prst="rect">
                <a:avLst/>
              </a:prstGeom>
              <a:blipFill>
                <a:blip r:embed="rId10"/>
                <a:stretch>
                  <a:fillRect r="-6857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06A1227-20C0-135F-8C8D-567C32FA02A7}"/>
              </a:ext>
            </a:extLst>
          </p:cNvPr>
          <p:cNvSpPr txBox="1"/>
          <p:nvPr/>
        </p:nvSpPr>
        <p:spPr>
          <a:xfrm>
            <a:off x="6283953" y="6419923"/>
            <a:ext cx="6024076" cy="39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altLang="ja-JP" sz="1600" dirty="0"/>
              <a:t>Y. Alhassid et al., Ann. Phys. 4124 (2021) 168381.</a:t>
            </a:r>
            <a:endParaRPr lang="ja-JP" altLang="en-US" sz="1600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7E34435-170A-F102-4C9A-D881A9F88BEB}"/>
              </a:ext>
            </a:extLst>
          </p:cNvPr>
          <p:cNvCxnSpPr>
            <a:cxnSpLocks/>
          </p:cNvCxnSpPr>
          <p:nvPr/>
        </p:nvCxnSpPr>
        <p:spPr>
          <a:xfrm>
            <a:off x="1240495" y="5464954"/>
            <a:ext cx="3127257" cy="0"/>
          </a:xfrm>
          <a:prstGeom prst="line">
            <a:avLst/>
          </a:prstGeom>
          <a:ln w="38100">
            <a:solidFill>
              <a:srgbClr val="FF5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B6B86A5-59A5-B608-097B-525C521C6014}"/>
              </a:ext>
            </a:extLst>
          </p:cNvPr>
          <p:cNvSpPr txBox="1"/>
          <p:nvPr/>
        </p:nvSpPr>
        <p:spPr>
          <a:xfrm>
            <a:off x="1718813" y="5407715"/>
            <a:ext cx="3911717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ja-JP" sz="2000" b="1" dirty="0">
                <a:solidFill>
                  <a:srgbClr val="FF5050"/>
                </a:solidFill>
                <a:ea typeface="メイリオ" panose="020B0604030504040204" pitchFamily="50" charset="-128"/>
              </a:rPr>
              <a:t>conductance</a:t>
            </a:r>
            <a:endParaRPr kumimoji="1" lang="ja-JP" altLang="en-US" sz="2000" b="1" dirty="0">
              <a:solidFill>
                <a:srgbClr val="FF5050"/>
              </a:solidFill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E9EFBF-1062-3DA6-849A-1F4BBF79000D}"/>
              </a:ext>
            </a:extLst>
          </p:cNvPr>
          <p:cNvSpPr txBox="1"/>
          <p:nvPr/>
        </p:nvSpPr>
        <p:spPr>
          <a:xfrm>
            <a:off x="7651728" y="4096462"/>
            <a:ext cx="3126612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ja-JP" sz="2000" b="1" dirty="0">
                <a:solidFill>
                  <a:srgbClr val="FF5050"/>
                </a:solidFill>
                <a:ea typeface="メイリオ" panose="020B0604030504040204" pitchFamily="50" charset="-128"/>
              </a:rPr>
              <a:t>Transmission coef.</a:t>
            </a:r>
            <a:endParaRPr kumimoji="1" lang="ja-JP" altLang="en-US" sz="2000" b="1" dirty="0">
              <a:solidFill>
                <a:srgbClr val="FF5050"/>
              </a:solidFill>
              <a:ea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9291EF27-162F-0DC0-DCCA-B9030DB43D70}"/>
                  </a:ext>
                </a:extLst>
              </p:cNvPr>
              <p:cNvSpPr/>
              <p:nvPr/>
            </p:nvSpPr>
            <p:spPr>
              <a:xfrm>
                <a:off x="795520" y="1675391"/>
                <a:ext cx="533482" cy="3197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lang="en-US" altLang="ja-JP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𝐞</m:t>
                          </m:r>
                        </m:e>
                        <m:sup>
                          <m:r>
                            <a:rPr lang="en-US" altLang="ja-JP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9291EF27-162F-0DC0-DCCA-B9030DB43D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520" y="1675391"/>
                <a:ext cx="533482" cy="319722"/>
              </a:xfrm>
              <a:prstGeom prst="rect">
                <a:avLst/>
              </a:prstGeom>
              <a:blipFill>
                <a:blip r:embed="rId11"/>
                <a:stretch>
                  <a:fillRect l="-5682"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7F7CF577-301B-F77A-8B38-468EB392E519}"/>
                  </a:ext>
                </a:extLst>
              </p:cNvPr>
              <p:cNvSpPr/>
              <p:nvPr/>
            </p:nvSpPr>
            <p:spPr>
              <a:xfrm>
                <a:off x="4546571" y="1669783"/>
                <a:ext cx="533482" cy="31972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lang="en-US" altLang="ja-JP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𝐞</m:t>
                          </m:r>
                        </m:e>
                        <m:sup>
                          <m:r>
                            <a:rPr lang="en-US" altLang="ja-JP" sz="24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ja-JP" altLang="en-US" sz="2400" b="1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7F7CF577-301B-F77A-8B38-468EB392E5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571" y="1669783"/>
                <a:ext cx="533482" cy="319722"/>
              </a:xfrm>
              <a:prstGeom prst="rect">
                <a:avLst/>
              </a:prstGeom>
              <a:blipFill>
                <a:blip r:embed="rId12"/>
                <a:stretch>
                  <a:fillRect l="-5747"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矢印: 下 15">
            <a:extLst>
              <a:ext uri="{FF2B5EF4-FFF2-40B4-BE49-F238E27FC236}">
                <a16:creationId xmlns:a16="http://schemas.microsoft.com/office/drawing/2014/main" id="{D794E460-24EF-8A5B-3D36-C2A64A977C14}"/>
              </a:ext>
            </a:extLst>
          </p:cNvPr>
          <p:cNvSpPr/>
          <p:nvPr/>
        </p:nvSpPr>
        <p:spPr>
          <a:xfrm rot="16200000">
            <a:off x="1508784" y="1530972"/>
            <a:ext cx="362142" cy="587905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AF55319F-2E63-6844-28A7-40DC9008655B}"/>
              </a:ext>
            </a:extLst>
          </p:cNvPr>
          <p:cNvSpPr/>
          <p:nvPr/>
        </p:nvSpPr>
        <p:spPr>
          <a:xfrm rot="16200000">
            <a:off x="3998545" y="1530972"/>
            <a:ext cx="362142" cy="587905"/>
          </a:xfrm>
          <a:prstGeom prst="downArrow">
            <a:avLst/>
          </a:prstGeom>
          <a:solidFill>
            <a:srgbClr val="FF55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1F8CB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689F73E7-BA7E-D64C-E5E6-5228970CDEA1}"/>
                  </a:ext>
                </a:extLst>
              </p:cNvPr>
              <p:cNvSpPr txBox="1"/>
              <p:nvPr/>
            </p:nvSpPr>
            <p:spPr>
              <a:xfrm>
                <a:off x="1921828" y="2549194"/>
                <a:ext cx="20067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rgbClr val="1F8CB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</m:oMath>
                </a14:m>
                <a:r>
                  <a:rPr kumimoji="1" lang="en-US" altLang="ja-JP" sz="2400" b="1" dirty="0">
                    <a:solidFill>
                      <a:srgbClr val="1F8CB1"/>
                    </a:solidFill>
                    <a:ea typeface="メイリオ" panose="020B0604030504040204" pitchFamily="50" charset="-128"/>
                  </a:rPr>
                  <a:t>-space</a:t>
                </a:r>
                <a:endParaRPr kumimoji="1" lang="ja-JP" altLang="en-US" sz="2400" b="1" dirty="0">
                  <a:solidFill>
                    <a:srgbClr val="1F8CB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689F73E7-BA7E-D64C-E5E6-5228970CD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828" y="2549194"/>
                <a:ext cx="2006729" cy="461665"/>
              </a:xfrm>
              <a:prstGeom prst="rect">
                <a:avLst/>
              </a:prstGeom>
              <a:blipFill>
                <a:blip r:embed="rId13"/>
                <a:stretch>
                  <a:fillRect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E426D9F-A909-0BDA-6738-7A555FBAB89B}"/>
              </a:ext>
            </a:extLst>
          </p:cNvPr>
          <p:cNvSpPr/>
          <p:nvPr/>
        </p:nvSpPr>
        <p:spPr>
          <a:xfrm>
            <a:off x="8325022" y="1138177"/>
            <a:ext cx="1530400" cy="1415638"/>
          </a:xfrm>
          <a:prstGeom prst="rect">
            <a:avLst/>
          </a:prstGeom>
          <a:noFill/>
          <a:ln w="571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8D4AE797-4164-AF89-457D-E054D8FBC1ED}"/>
                  </a:ext>
                </a:extLst>
              </p:cNvPr>
              <p:cNvSpPr txBox="1"/>
              <p:nvPr/>
            </p:nvSpPr>
            <p:spPr>
              <a:xfrm>
                <a:off x="8115741" y="2549194"/>
                <a:ext cx="20067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1" lang="en-US" altLang="ja-JP" sz="2400" b="1" i="1" smtClean="0">
                        <a:solidFill>
                          <a:srgbClr val="1F8CB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</m:oMath>
                </a14:m>
                <a:r>
                  <a:rPr kumimoji="1" lang="en-US" altLang="ja-JP" sz="2400" b="1" dirty="0">
                    <a:solidFill>
                      <a:srgbClr val="1F8CB1"/>
                    </a:solidFill>
                    <a:ea typeface="メイリオ" panose="020B0604030504040204" pitchFamily="50" charset="-128"/>
                  </a:rPr>
                  <a:t>-space</a:t>
                </a:r>
                <a:endParaRPr kumimoji="1" lang="ja-JP" altLang="en-US" sz="2400" b="1" dirty="0">
                  <a:solidFill>
                    <a:srgbClr val="1F8CB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8D4AE797-4164-AF89-457D-E054D8FBC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5741" y="2549194"/>
                <a:ext cx="2006729" cy="461665"/>
              </a:xfrm>
              <a:prstGeom prst="rect">
                <a:avLst/>
              </a:prstGeom>
              <a:blipFill>
                <a:blip r:embed="rId14"/>
                <a:stretch>
                  <a:fillRect t="-14474" b="-25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732C9BEF-1AE9-7AC3-CCF5-A3619D230C49}"/>
                  </a:ext>
                </a:extLst>
              </p:cNvPr>
              <p:cNvSpPr txBox="1"/>
              <p:nvPr/>
            </p:nvSpPr>
            <p:spPr>
              <a:xfrm>
                <a:off x="6346203" y="1427946"/>
                <a:ext cx="1625221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kumimoji="1" lang="en-US" altLang="ja-JP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𝟐𝟑𝟓</m:t>
                          </m:r>
                        </m:sup>
                        <m:e>
                          <m:r>
                            <a:rPr lang="en-US" altLang="ja-JP" sz="2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</m:oMath>
                  </m:oMathPara>
                </a14:m>
                <a:endParaRPr kumimoji="1" lang="ja-JP" altLang="en-US" sz="3200" b="1" dirty="0">
                  <a:solidFill>
                    <a:schemeClr val="bg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732C9BEF-1AE9-7AC3-CCF5-A3619D230C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203" y="1427946"/>
                <a:ext cx="1625221" cy="81400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8C0BF791-9DF6-C3D2-16D0-C92B9EAFEBB5}"/>
                  </a:ext>
                </a:extLst>
              </p:cNvPr>
              <p:cNvSpPr txBox="1"/>
              <p:nvPr/>
            </p:nvSpPr>
            <p:spPr>
              <a:xfrm>
                <a:off x="8229628" y="1423039"/>
                <a:ext cx="1625221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kumimoji="1" lang="en-US" altLang="ja-JP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PrePr>
                        <m:sub/>
                        <m:sup>
                          <m:r>
                            <a:rPr lang="en-US" altLang="ja-JP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𝟐𝟑𝟔</m:t>
                          </m:r>
                        </m:sup>
                        <m:e>
                          <m:r>
                            <a:rPr lang="en-US" altLang="ja-JP" sz="2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</m:sPre>
                    </m:oMath>
                  </m:oMathPara>
                </a14:m>
                <a:endParaRPr kumimoji="1" lang="ja-JP" altLang="en-US" sz="3200" b="1" dirty="0">
                  <a:solidFill>
                    <a:schemeClr val="bg1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8C0BF791-9DF6-C3D2-16D0-C92B9EAFE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28" y="1423039"/>
                <a:ext cx="1625221" cy="81400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B7EB204-82D6-8C10-2084-EC12B822D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053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3F9AFE4-5707-B7B7-5893-2C151A70C80F}"/>
              </a:ext>
            </a:extLst>
          </p:cNvPr>
          <p:cNvSpPr/>
          <p:nvPr/>
        </p:nvSpPr>
        <p:spPr>
          <a:xfrm>
            <a:off x="278754" y="4074188"/>
            <a:ext cx="7391556" cy="1635496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altLang="ja-JP" sz="2400" dirty="0">
              <a:solidFill>
                <a:srgbClr val="1F8CB1"/>
              </a:solidFill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8342617-9F62-BA44-7490-C0CDC380C1A8}"/>
              </a:ext>
            </a:extLst>
          </p:cNvPr>
          <p:cNvSpPr txBox="1"/>
          <p:nvPr/>
        </p:nvSpPr>
        <p:spPr>
          <a:xfrm>
            <a:off x="180314" y="217155"/>
            <a:ext cx="12077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cs typeface="Segoe UI" panose="020B0502040204020203" pitchFamily="34" charset="0"/>
              </a:rPr>
              <a:t>Theoretical Formulation for Nuclear Fission</a:t>
            </a:r>
            <a:endParaRPr kumimoji="1" lang="ja-JP" altLang="en-US" sz="2800" b="1" u="sng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D51F86-58DC-59AA-06E9-02AB44C2F7D4}"/>
              </a:ext>
            </a:extLst>
          </p:cNvPr>
          <p:cNvSpPr txBox="1"/>
          <p:nvPr/>
        </p:nvSpPr>
        <p:spPr>
          <a:xfrm>
            <a:off x="180314" y="993595"/>
            <a:ext cx="11097285" cy="93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First, we prepare many-body basis</a:t>
            </a:r>
          </a:p>
          <a:p>
            <a:pPr>
              <a:lnSpc>
                <a:spcPct val="150000"/>
              </a:lnSpc>
            </a:pP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In nuclear fission, both</a:t>
            </a:r>
            <a:r>
              <a:rPr lang="en-US" altLang="ja-JP" sz="2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excitation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and</a:t>
            </a:r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deformation</a:t>
            </a:r>
            <a:r>
              <a:rPr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are important</a:t>
            </a:r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55E55BB0-8FEB-795C-C067-8B10D25C2FD6}"/>
              </a:ext>
            </a:extLst>
          </p:cNvPr>
          <p:cNvSpPr/>
          <p:nvPr/>
        </p:nvSpPr>
        <p:spPr>
          <a:xfrm rot="5400000">
            <a:off x="3681973" y="2506631"/>
            <a:ext cx="763573" cy="525246"/>
          </a:xfrm>
          <a:prstGeom prst="rightArrow">
            <a:avLst/>
          </a:prstGeom>
          <a:noFill/>
          <a:ln w="57150">
            <a:solidFill>
              <a:schemeClr val="tx1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9882179D-33B5-1E31-CC10-9FFB12953FA1}"/>
                  </a:ext>
                </a:extLst>
              </p:cNvPr>
              <p:cNvSpPr txBox="1"/>
              <p:nvPr/>
            </p:nvSpPr>
            <p:spPr>
              <a:xfrm>
                <a:off x="7815384" y="4253500"/>
                <a:ext cx="6621139" cy="1126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ja-JP" sz="2400" b="1" dirty="0">
                    <a:ea typeface="メイリオ" panose="020B0604030504040204" pitchFamily="50" charset="-128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</m:oMath>
                </a14:m>
                <a:r>
                  <a:rPr lang="en-US" altLang="ja-JP" sz="2400" b="1" dirty="0">
                    <a:ea typeface="メイリオ" panose="020B0604030504040204" pitchFamily="50" charset="-128"/>
                  </a:rPr>
                  <a:t> : </a:t>
                </a:r>
                <a:r>
                  <a:rPr lang="en-US" altLang="ja-JP" sz="2400" b="1" dirty="0">
                    <a:solidFill>
                      <a:schemeClr val="accent6">
                        <a:lumMod val="75000"/>
                      </a:schemeClr>
                    </a:solidFill>
                    <a:ea typeface="メイリオ" panose="020B0604030504040204" pitchFamily="50" charset="-128"/>
                  </a:rPr>
                  <a:t>deformation</a:t>
                </a:r>
                <a:r>
                  <a:rPr lang="en-US" altLang="ja-JP" sz="2400" b="1" dirty="0">
                    <a:ea typeface="メイリオ" panose="020B0604030504040204" pitchFamily="50" charset="-128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ja-JP" sz="2400" b="1" dirty="0">
                    <a:ea typeface="メイリオ" panose="020B0604030504040204" pitchFamily="50" charset="-128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𝑬</m:t>
                    </m:r>
                    <m:r>
                      <a:rPr lang="en-US" altLang="ja-JP" sz="24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  </m:t>
                    </m:r>
                  </m:oMath>
                </a14:m>
                <a:r>
                  <a:rPr lang="en-US" altLang="ja-JP" sz="2400" b="1" dirty="0">
                    <a:ea typeface="メイリオ" panose="020B0604030504040204" pitchFamily="50" charset="-128"/>
                  </a:rPr>
                  <a:t>: </a:t>
                </a:r>
                <a:r>
                  <a:rPr lang="en-US" altLang="ja-JP" sz="2400" b="1" dirty="0">
                    <a:solidFill>
                      <a:srgbClr val="F11C17"/>
                    </a:solidFill>
                    <a:ea typeface="メイリオ" panose="020B0604030504040204" pitchFamily="50" charset="-128"/>
                  </a:rPr>
                  <a:t>excitation energy</a:t>
                </a:r>
                <a:r>
                  <a:rPr lang="en-US" altLang="ja-JP" sz="2400" b="1" dirty="0">
                    <a:ea typeface="メイリオ" panose="020B0604030504040204" pitchFamily="50" charset="-128"/>
                  </a:rPr>
                  <a:t>)</a:t>
                </a:r>
              </a:p>
            </p:txBody>
          </p:sp>
        </mc:Choice>
        <mc:Fallback xmlns=""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9882179D-33B5-1E31-CC10-9FFB12953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384" y="4253500"/>
                <a:ext cx="6621139" cy="1126014"/>
              </a:xfrm>
              <a:prstGeom prst="rect">
                <a:avLst/>
              </a:prstGeom>
              <a:blipFill>
                <a:blip r:embed="rId3"/>
                <a:stretch>
                  <a:fillRect l="-1381" b="-1032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17676DF1-D9E8-6AF4-B487-E4C13B2099DA}"/>
              </a:ext>
            </a:extLst>
          </p:cNvPr>
          <p:cNvCxnSpPr>
            <a:cxnSpLocks/>
          </p:cNvCxnSpPr>
          <p:nvPr/>
        </p:nvCxnSpPr>
        <p:spPr>
          <a:xfrm>
            <a:off x="4827639" y="4891936"/>
            <a:ext cx="2072834" cy="0"/>
          </a:xfrm>
          <a:prstGeom prst="line">
            <a:avLst/>
          </a:prstGeom>
          <a:ln w="57150">
            <a:solidFill>
              <a:srgbClr val="F11C17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8C88D5E-63B1-D975-4538-FE5A64DFDD80}"/>
              </a:ext>
            </a:extLst>
          </p:cNvPr>
          <p:cNvSpPr txBox="1"/>
          <p:nvPr/>
        </p:nvSpPr>
        <p:spPr>
          <a:xfrm>
            <a:off x="4547895" y="5069978"/>
            <a:ext cx="3702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ja-JP" sz="2000" b="1" dirty="0">
                <a:solidFill>
                  <a:srgbClr val="F11C17"/>
                </a:solidFill>
                <a:ea typeface="メイリオ" panose="020B0604030504040204" pitchFamily="50" charset="-128"/>
              </a:rPr>
              <a:t>Hartree-Fock state</a:t>
            </a:r>
            <a:endParaRPr kumimoji="1" lang="ja-JP" altLang="en-US" sz="2000" b="1" dirty="0">
              <a:solidFill>
                <a:srgbClr val="F11C17"/>
              </a:solidFill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180F257-48F7-DD2E-B936-939C58254E38}"/>
              </a:ext>
            </a:extLst>
          </p:cNvPr>
          <p:cNvSpPr txBox="1"/>
          <p:nvPr/>
        </p:nvSpPr>
        <p:spPr>
          <a:xfrm>
            <a:off x="227855" y="3268917"/>
            <a:ext cx="10681150" cy="475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000" b="1" dirty="0">
                <a:ea typeface="メイリオ" panose="020B0604030504040204" pitchFamily="50" charset="-128"/>
              </a:rPr>
              <a:t>Superpose Hartree-Fock w.f.                      (</a:t>
            </a:r>
            <a:r>
              <a:rPr lang="en-US" altLang="ja-JP" sz="2000" b="1" u="sng" dirty="0">
                <a:ea typeface="メイリオ" panose="020B0604030504040204" pitchFamily="50" charset="-128"/>
              </a:rPr>
              <a:t>generalization of GCM</a:t>
            </a:r>
            <a:r>
              <a:rPr lang="en-US" altLang="ja-JP" sz="2000" b="1" dirty="0">
                <a:ea typeface="メイリオ" panose="020B0604030504040204" pitchFamily="50" charset="-128"/>
              </a:rPr>
              <a:t>)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48DE27D-4591-BDDD-8A4C-9B50338E24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223" y="4328824"/>
            <a:ext cx="6403501" cy="487683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9DBF560-58A2-3CB8-669D-8D9FDC4A73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68" t="-41166" r="-3310" b="-13219"/>
          <a:stretch>
            <a:fillRect/>
          </a:stretch>
        </p:blipFill>
        <p:spPr>
          <a:xfrm>
            <a:off x="4547895" y="3297316"/>
            <a:ext cx="1593535" cy="458568"/>
          </a:xfrm>
          <a:prstGeom prst="rect">
            <a:avLst/>
          </a:prstGeom>
        </p:spPr>
      </p:pic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9FF8032-62F2-7A9D-63A8-941F2DD89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6643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016E38-D238-61C6-B389-04BC1AB2B181}"/>
              </a:ext>
            </a:extLst>
          </p:cNvPr>
          <p:cNvSpPr txBox="1"/>
          <p:nvPr/>
        </p:nvSpPr>
        <p:spPr>
          <a:xfrm>
            <a:off x="202480" y="220432"/>
            <a:ext cx="12070758" cy="463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360"/>
              </a:lnSpc>
              <a:buFont typeface="Wingdings" panose="05000000000000000000" pitchFamily="2" charset="2"/>
              <a:buChar char="ü"/>
            </a:pPr>
            <a:r>
              <a:rPr lang="en-US" altLang="ja-JP" sz="2000" b="1" dirty="0">
                <a:ea typeface="メイリオ" panose="020B0604030504040204" pitchFamily="50" charset="-128"/>
              </a:rPr>
              <a:t>particle-hole excited states are generated from reference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5D826720-0699-D07E-ED37-F7C179A48B74}"/>
                  </a:ext>
                </a:extLst>
              </p:cNvPr>
              <p:cNvSpPr txBox="1"/>
              <p:nvPr/>
            </p:nvSpPr>
            <p:spPr>
              <a:xfrm>
                <a:off x="196721" y="4177401"/>
                <a:ext cx="7064924" cy="977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ja-JP" sz="2000" b="1" dirty="0">
                    <a:ea typeface="メイリオ" panose="020B0604030504040204" pitchFamily="50" charset="-128"/>
                  </a:rPr>
                  <a:t>At each 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𝑸</m:t>
                    </m:r>
                    <m:r>
                      <a:rPr lang="en-US" altLang="ja-JP" sz="2000" b="1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,</m:t>
                    </m:r>
                  </m:oMath>
                </a14:m>
                <a:r>
                  <a:rPr lang="en-US" altLang="ja-JP" sz="2000" b="1" dirty="0">
                    <a:ea typeface="メイリオ" panose="020B0604030504040204" pitchFamily="50" charset="-128"/>
                  </a:rPr>
                  <a:t> we generate excited states</a:t>
                </a:r>
                <a:br>
                  <a:rPr lang="en-US" altLang="ja-JP" sz="2000" b="1" dirty="0">
                    <a:ea typeface="メイリオ" panose="020B0604030504040204" pitchFamily="50" charset="-128"/>
                  </a:rPr>
                </a:br>
                <a:r>
                  <a:rPr lang="en-US" altLang="ja-JP" sz="2000" b="1" dirty="0">
                    <a:ea typeface="メイリオ" panose="020B0604030504040204" pitchFamily="50" charset="-128"/>
                  </a:rPr>
                  <a:t>(up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0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𝑬</m:t>
                        </m:r>
                      </m:e>
                      <m:sub>
                        <m:r>
                          <a:rPr lang="en-US" altLang="ja-JP" sz="2000" b="1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𝐦𝐚𝐱</m:t>
                        </m:r>
                      </m:sub>
                    </m:sSub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)</m:t>
                    </m:r>
                  </m:oMath>
                </a14:m>
                <a:endParaRPr lang="en-US" altLang="ja-JP" sz="2000" b="1" dirty="0"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5D826720-0699-D07E-ED37-F7C179A48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21" y="4177401"/>
                <a:ext cx="7064924" cy="977191"/>
              </a:xfrm>
              <a:prstGeom prst="rect">
                <a:avLst/>
              </a:prstGeom>
              <a:blipFill>
                <a:blip r:embed="rId3"/>
                <a:stretch>
                  <a:fillRect l="-777" b="-559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ACF0A41-E6E9-53A9-6E4A-CFBCE34C6403}"/>
              </a:ext>
            </a:extLst>
          </p:cNvPr>
          <p:cNvGrpSpPr/>
          <p:nvPr/>
        </p:nvGrpSpPr>
        <p:grpSpPr>
          <a:xfrm>
            <a:off x="1308007" y="902481"/>
            <a:ext cx="9004377" cy="2329457"/>
            <a:chOff x="1115176" y="1154168"/>
            <a:chExt cx="9709524" cy="2632891"/>
          </a:xfrm>
        </p:grpSpPr>
        <p:grpSp>
          <p:nvGrpSpPr>
            <p:cNvPr id="138" name="グループ化 137">
              <a:extLst>
                <a:ext uri="{FF2B5EF4-FFF2-40B4-BE49-F238E27FC236}">
                  <a16:creationId xmlns:a16="http://schemas.microsoft.com/office/drawing/2014/main" id="{DAE73523-5C1E-9EFA-359A-C6D990D26393}"/>
                </a:ext>
              </a:extLst>
            </p:cNvPr>
            <p:cNvGrpSpPr/>
            <p:nvPr/>
          </p:nvGrpSpPr>
          <p:grpSpPr>
            <a:xfrm>
              <a:off x="1611602" y="1328387"/>
              <a:ext cx="2620592" cy="1788486"/>
              <a:chOff x="706213" y="1404637"/>
              <a:chExt cx="3083049" cy="2104101"/>
            </a:xfrm>
          </p:grpSpPr>
          <p:grpSp>
            <p:nvGrpSpPr>
              <p:cNvPr id="139" name="グループ化 138">
                <a:extLst>
                  <a:ext uri="{FF2B5EF4-FFF2-40B4-BE49-F238E27FC236}">
                    <a16:creationId xmlns:a16="http://schemas.microsoft.com/office/drawing/2014/main" id="{5A5D7D68-180F-5AF5-725E-52D1987083AC}"/>
                  </a:ext>
                </a:extLst>
              </p:cNvPr>
              <p:cNvGrpSpPr/>
              <p:nvPr/>
            </p:nvGrpSpPr>
            <p:grpSpPr>
              <a:xfrm>
                <a:off x="706213" y="1404637"/>
                <a:ext cx="3083049" cy="2104101"/>
                <a:chOff x="706213" y="1404637"/>
                <a:chExt cx="3083049" cy="2104101"/>
              </a:xfrm>
            </p:grpSpPr>
            <p:grpSp>
              <p:nvGrpSpPr>
                <p:cNvPr id="149" name="グループ化 148">
                  <a:extLst>
                    <a:ext uri="{FF2B5EF4-FFF2-40B4-BE49-F238E27FC236}">
                      <a16:creationId xmlns:a16="http://schemas.microsoft.com/office/drawing/2014/main" id="{30A9F9B6-A613-398C-E777-647B804CF12E}"/>
                    </a:ext>
                  </a:extLst>
                </p:cNvPr>
                <p:cNvGrpSpPr/>
                <p:nvPr/>
              </p:nvGrpSpPr>
              <p:grpSpPr>
                <a:xfrm>
                  <a:off x="706213" y="1404637"/>
                  <a:ext cx="2555461" cy="2104101"/>
                  <a:chOff x="706213" y="1404637"/>
                  <a:chExt cx="2555461" cy="2104101"/>
                </a:xfrm>
              </p:grpSpPr>
              <p:pic>
                <p:nvPicPr>
                  <p:cNvPr id="152" name="図 151" descr="ランプ, ミラー, ネックレス, 光 が含まれている画像&#10;&#10;自動的に生成された説明">
                    <a:extLst>
                      <a:ext uri="{FF2B5EF4-FFF2-40B4-BE49-F238E27FC236}">
                        <a16:creationId xmlns:a16="http://schemas.microsoft.com/office/drawing/2014/main" id="{018E7202-FCC1-3E28-2A28-EE34CE4DF6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12577"/>
                  <a:stretch/>
                </p:blipFill>
                <p:spPr>
                  <a:xfrm>
                    <a:off x="706213" y="1525916"/>
                    <a:ext cx="2555461" cy="1982822"/>
                  </a:xfrm>
                  <a:prstGeom prst="rect">
                    <a:avLst/>
                  </a:prstGeom>
                </p:spPr>
              </p:pic>
              <p:cxnSp>
                <p:nvCxnSpPr>
                  <p:cNvPr id="153" name="直線コネクタ 152">
                    <a:extLst>
                      <a:ext uri="{FF2B5EF4-FFF2-40B4-BE49-F238E27FC236}">
                        <a16:creationId xmlns:a16="http://schemas.microsoft.com/office/drawing/2014/main" id="{B80AFE27-D093-5FC2-6857-539607F21B3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663" y="1404637"/>
                    <a:ext cx="0" cy="207154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直線コネクタ 153">
                    <a:extLst>
                      <a:ext uri="{FF2B5EF4-FFF2-40B4-BE49-F238E27FC236}">
                        <a16:creationId xmlns:a16="http://schemas.microsoft.com/office/drawing/2014/main" id="{EC7E1920-47F7-BC8C-D663-598F77C763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3" y="3138907"/>
                    <a:ext cx="1421037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直線コネクタ 154">
                    <a:extLst>
                      <a:ext uri="{FF2B5EF4-FFF2-40B4-BE49-F238E27FC236}">
                        <a16:creationId xmlns:a16="http://schemas.microsoft.com/office/drawing/2014/main" id="{2E8E7E6D-EF8D-25F8-49F7-15D995DFA4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2815057"/>
                    <a:ext cx="153533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直線コネクタ 155">
                    <a:extLst>
                      <a:ext uri="{FF2B5EF4-FFF2-40B4-BE49-F238E27FC236}">
                        <a16:creationId xmlns:a16="http://schemas.microsoft.com/office/drawing/2014/main" id="{CCFC0814-D87C-5FA3-1158-71A784BE16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2474164"/>
                    <a:ext cx="16305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直線コネクタ 156">
                    <a:extLst>
                      <a:ext uri="{FF2B5EF4-FFF2-40B4-BE49-F238E27FC236}">
                        <a16:creationId xmlns:a16="http://schemas.microsoft.com/office/drawing/2014/main" id="{65FCE56C-0B2D-4FC5-8DDA-5F06BD5330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1928064"/>
                    <a:ext cx="184013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直線コネクタ 157">
                    <a:extLst>
                      <a:ext uri="{FF2B5EF4-FFF2-40B4-BE49-F238E27FC236}">
                        <a16:creationId xmlns:a16="http://schemas.microsoft.com/office/drawing/2014/main" id="{3A8E6B4D-BB3B-289A-471B-D22DEF799DD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1599780"/>
                    <a:ext cx="2098102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0" name="直線コネクタ 149">
                  <a:extLst>
                    <a:ext uri="{FF2B5EF4-FFF2-40B4-BE49-F238E27FC236}">
                      <a16:creationId xmlns:a16="http://schemas.microsoft.com/office/drawing/2014/main" id="{91B6AA37-9E65-E2C5-E8A6-CB73170273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662" y="2223429"/>
                  <a:ext cx="2317171" cy="0"/>
                </a:xfrm>
                <a:prstGeom prst="line">
                  <a:avLst/>
                </a:prstGeom>
                <a:ln w="57150">
                  <a:solidFill>
                    <a:srgbClr val="F11C17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1" name="テキスト ボックス 150">
                      <a:extLst>
                        <a:ext uri="{FF2B5EF4-FFF2-40B4-BE49-F238E27FC236}">
                          <a16:creationId xmlns:a16="http://schemas.microsoft.com/office/drawing/2014/main" id="{73AEE09F-701D-F530-AEEB-AB9AF4CCA5D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04302" y="1762405"/>
                      <a:ext cx="784960" cy="9822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𝑭</m:t>
                                </m:r>
                              </m:sub>
                            </m:sSub>
                          </m:oMath>
                        </m:oMathPara>
                      </a14:m>
                      <a:endParaRPr lang="en-US" altLang="ja-JP" sz="2800" b="1" dirty="0">
                        <a:solidFill>
                          <a:srgbClr val="FF0000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151" name="テキスト ボックス 150">
                      <a:extLst>
                        <a:ext uri="{FF2B5EF4-FFF2-40B4-BE49-F238E27FC236}">
                          <a16:creationId xmlns:a16="http://schemas.microsoft.com/office/drawing/2014/main" id="{73AEE09F-701D-F530-AEEB-AB9AF4CCA5D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04302" y="1762405"/>
                      <a:ext cx="784960" cy="982214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40" name="グループ化 139">
                <a:extLst>
                  <a:ext uri="{FF2B5EF4-FFF2-40B4-BE49-F238E27FC236}">
                    <a16:creationId xmlns:a16="http://schemas.microsoft.com/office/drawing/2014/main" id="{96BD0EA6-9941-22AC-CE49-2670B97B76C2}"/>
                  </a:ext>
                </a:extLst>
              </p:cNvPr>
              <p:cNvGrpSpPr/>
              <p:nvPr/>
            </p:nvGrpSpPr>
            <p:grpSpPr>
              <a:xfrm>
                <a:off x="1008000" y="3024000"/>
                <a:ext cx="773596" cy="224536"/>
                <a:chOff x="1008000" y="3024000"/>
                <a:chExt cx="773596" cy="224536"/>
              </a:xfrm>
            </p:grpSpPr>
            <p:sp>
              <p:nvSpPr>
                <p:cNvPr id="147" name="楕円 146">
                  <a:extLst>
                    <a:ext uri="{FF2B5EF4-FFF2-40B4-BE49-F238E27FC236}">
                      <a16:creationId xmlns:a16="http://schemas.microsoft.com/office/drawing/2014/main" id="{BEAD3494-412A-105D-F818-7CC089DF287F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8" name="楕円 147">
                  <a:extLst>
                    <a:ext uri="{FF2B5EF4-FFF2-40B4-BE49-F238E27FC236}">
                      <a16:creationId xmlns:a16="http://schemas.microsoft.com/office/drawing/2014/main" id="{FAB1326C-F5F1-D2BE-5B1E-6552FAAE7055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1" name="グループ化 140">
                <a:extLst>
                  <a:ext uri="{FF2B5EF4-FFF2-40B4-BE49-F238E27FC236}">
                    <a16:creationId xmlns:a16="http://schemas.microsoft.com/office/drawing/2014/main" id="{B0109A88-9C11-751A-2EDE-772D2A2B1DCC}"/>
                  </a:ext>
                </a:extLst>
              </p:cNvPr>
              <p:cNvGrpSpPr/>
              <p:nvPr/>
            </p:nvGrpSpPr>
            <p:grpSpPr>
              <a:xfrm>
                <a:off x="1008000" y="2689836"/>
                <a:ext cx="773596" cy="224536"/>
                <a:chOff x="1008000" y="3024000"/>
                <a:chExt cx="773596" cy="224536"/>
              </a:xfrm>
            </p:grpSpPr>
            <p:sp>
              <p:nvSpPr>
                <p:cNvPr id="145" name="楕円 144">
                  <a:extLst>
                    <a:ext uri="{FF2B5EF4-FFF2-40B4-BE49-F238E27FC236}">
                      <a16:creationId xmlns:a16="http://schemas.microsoft.com/office/drawing/2014/main" id="{D7A3FDA9-2FF8-FA95-49AE-7C114803ADC7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6" name="楕円 145">
                  <a:extLst>
                    <a:ext uri="{FF2B5EF4-FFF2-40B4-BE49-F238E27FC236}">
                      <a16:creationId xmlns:a16="http://schemas.microsoft.com/office/drawing/2014/main" id="{0E75A593-DB46-FC21-135A-F1754AE5BD1A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2" name="グループ化 141">
                <a:extLst>
                  <a:ext uri="{FF2B5EF4-FFF2-40B4-BE49-F238E27FC236}">
                    <a16:creationId xmlns:a16="http://schemas.microsoft.com/office/drawing/2014/main" id="{A2267617-2E34-0F17-DADC-107C41E0FD0F}"/>
                  </a:ext>
                </a:extLst>
              </p:cNvPr>
              <p:cNvGrpSpPr/>
              <p:nvPr/>
            </p:nvGrpSpPr>
            <p:grpSpPr>
              <a:xfrm>
                <a:off x="1008000" y="2354629"/>
                <a:ext cx="773596" cy="224536"/>
                <a:chOff x="1008000" y="3024000"/>
                <a:chExt cx="773596" cy="224536"/>
              </a:xfrm>
            </p:grpSpPr>
            <p:sp>
              <p:nvSpPr>
                <p:cNvPr id="143" name="楕円 142">
                  <a:extLst>
                    <a:ext uri="{FF2B5EF4-FFF2-40B4-BE49-F238E27FC236}">
                      <a16:creationId xmlns:a16="http://schemas.microsoft.com/office/drawing/2014/main" id="{A9C55B5D-FC4B-5FE7-27BC-9FA3B8349922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4" name="楕円 143">
                  <a:extLst>
                    <a:ext uri="{FF2B5EF4-FFF2-40B4-BE49-F238E27FC236}">
                      <a16:creationId xmlns:a16="http://schemas.microsoft.com/office/drawing/2014/main" id="{CB86B41B-8DA1-5C81-C3D0-79D560021379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59" name="グループ化 158">
              <a:extLst>
                <a:ext uri="{FF2B5EF4-FFF2-40B4-BE49-F238E27FC236}">
                  <a16:creationId xmlns:a16="http://schemas.microsoft.com/office/drawing/2014/main" id="{48AF6CAB-D70E-6718-6EBE-24EC58D2651F}"/>
                </a:ext>
              </a:extLst>
            </p:cNvPr>
            <p:cNvGrpSpPr/>
            <p:nvPr/>
          </p:nvGrpSpPr>
          <p:grpSpPr>
            <a:xfrm>
              <a:off x="4711801" y="1328518"/>
              <a:ext cx="2620592" cy="1788486"/>
              <a:chOff x="4642439" y="1475426"/>
              <a:chExt cx="3083049" cy="2104101"/>
            </a:xfrm>
          </p:grpSpPr>
          <p:grpSp>
            <p:nvGrpSpPr>
              <p:cNvPr id="160" name="グループ化 159">
                <a:extLst>
                  <a:ext uri="{FF2B5EF4-FFF2-40B4-BE49-F238E27FC236}">
                    <a16:creationId xmlns:a16="http://schemas.microsoft.com/office/drawing/2014/main" id="{C1F1BA44-0324-649A-413C-1C880B59AB39}"/>
                  </a:ext>
                </a:extLst>
              </p:cNvPr>
              <p:cNvGrpSpPr/>
              <p:nvPr/>
            </p:nvGrpSpPr>
            <p:grpSpPr>
              <a:xfrm>
                <a:off x="4642439" y="1475426"/>
                <a:ext cx="3083049" cy="2104101"/>
                <a:chOff x="706213" y="1404637"/>
                <a:chExt cx="3083049" cy="2104101"/>
              </a:xfrm>
            </p:grpSpPr>
            <p:grpSp>
              <p:nvGrpSpPr>
                <p:cNvPr id="170" name="グループ化 169">
                  <a:extLst>
                    <a:ext uri="{FF2B5EF4-FFF2-40B4-BE49-F238E27FC236}">
                      <a16:creationId xmlns:a16="http://schemas.microsoft.com/office/drawing/2014/main" id="{DAD1FC94-5656-17FD-D176-4CF0CDD9BED1}"/>
                    </a:ext>
                  </a:extLst>
                </p:cNvPr>
                <p:cNvGrpSpPr/>
                <p:nvPr/>
              </p:nvGrpSpPr>
              <p:grpSpPr>
                <a:xfrm>
                  <a:off x="706213" y="1404637"/>
                  <a:ext cx="2555461" cy="2104101"/>
                  <a:chOff x="706213" y="1404637"/>
                  <a:chExt cx="2555461" cy="2104101"/>
                </a:xfrm>
              </p:grpSpPr>
              <p:pic>
                <p:nvPicPr>
                  <p:cNvPr id="173" name="図 172" descr="ランプ, ミラー, ネックレス, 光 が含まれている画像&#10;&#10;自動的に生成された説明">
                    <a:extLst>
                      <a:ext uri="{FF2B5EF4-FFF2-40B4-BE49-F238E27FC236}">
                        <a16:creationId xmlns:a16="http://schemas.microsoft.com/office/drawing/2014/main" id="{4E6DA083-F46E-FC49-0A1B-3A0F1174372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12577"/>
                  <a:stretch/>
                </p:blipFill>
                <p:spPr>
                  <a:xfrm>
                    <a:off x="706213" y="1525916"/>
                    <a:ext cx="2555461" cy="1982822"/>
                  </a:xfrm>
                  <a:prstGeom prst="rect">
                    <a:avLst/>
                  </a:prstGeom>
                </p:spPr>
              </p:pic>
              <p:cxnSp>
                <p:nvCxnSpPr>
                  <p:cNvPr id="174" name="直線コネクタ 173">
                    <a:extLst>
                      <a:ext uri="{FF2B5EF4-FFF2-40B4-BE49-F238E27FC236}">
                        <a16:creationId xmlns:a16="http://schemas.microsoft.com/office/drawing/2014/main" id="{59E42EB8-379E-9509-E959-03F6648B749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663" y="1404637"/>
                    <a:ext cx="0" cy="207154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直線コネクタ 174">
                    <a:extLst>
                      <a:ext uri="{FF2B5EF4-FFF2-40B4-BE49-F238E27FC236}">
                        <a16:creationId xmlns:a16="http://schemas.microsoft.com/office/drawing/2014/main" id="{7DD9D9AF-0A15-806C-C94C-AA76F747DE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3" y="3138907"/>
                    <a:ext cx="1421037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" name="直線コネクタ 175">
                    <a:extLst>
                      <a:ext uri="{FF2B5EF4-FFF2-40B4-BE49-F238E27FC236}">
                        <a16:creationId xmlns:a16="http://schemas.microsoft.com/office/drawing/2014/main" id="{D6810F30-482F-73C1-3D1B-F90453700BB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2815057"/>
                    <a:ext cx="153533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直線コネクタ 176">
                    <a:extLst>
                      <a:ext uri="{FF2B5EF4-FFF2-40B4-BE49-F238E27FC236}">
                        <a16:creationId xmlns:a16="http://schemas.microsoft.com/office/drawing/2014/main" id="{71691658-88FC-CB13-BFB4-DE74AF155D2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2474164"/>
                    <a:ext cx="16305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" name="直線コネクタ 177">
                    <a:extLst>
                      <a:ext uri="{FF2B5EF4-FFF2-40B4-BE49-F238E27FC236}">
                        <a16:creationId xmlns:a16="http://schemas.microsoft.com/office/drawing/2014/main" id="{930319EB-73C9-A0EF-A0E1-CD5D00B401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1928064"/>
                    <a:ext cx="184013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" name="直線コネクタ 178">
                    <a:extLst>
                      <a:ext uri="{FF2B5EF4-FFF2-40B4-BE49-F238E27FC236}">
                        <a16:creationId xmlns:a16="http://schemas.microsoft.com/office/drawing/2014/main" id="{C2A14E45-CC4D-760E-0706-7DF49FFFA1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1599780"/>
                    <a:ext cx="2098102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71" name="直線コネクタ 170">
                  <a:extLst>
                    <a:ext uri="{FF2B5EF4-FFF2-40B4-BE49-F238E27FC236}">
                      <a16:creationId xmlns:a16="http://schemas.microsoft.com/office/drawing/2014/main" id="{B04F46EC-9ED8-EC90-B739-7A0ACD2A95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662" y="2223429"/>
                  <a:ext cx="2317171" cy="0"/>
                </a:xfrm>
                <a:prstGeom prst="line">
                  <a:avLst/>
                </a:prstGeom>
                <a:ln w="57150">
                  <a:solidFill>
                    <a:srgbClr val="F11C17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2" name="テキスト ボックス 171">
                      <a:extLst>
                        <a:ext uri="{FF2B5EF4-FFF2-40B4-BE49-F238E27FC236}">
                          <a16:creationId xmlns:a16="http://schemas.microsoft.com/office/drawing/2014/main" id="{ECF29C9E-19D7-F4E7-ACC0-74C636D9AD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04302" y="1762405"/>
                      <a:ext cx="784960" cy="9822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𝑭</m:t>
                                </m:r>
                              </m:sub>
                            </m:sSub>
                          </m:oMath>
                        </m:oMathPara>
                      </a14:m>
                      <a:endParaRPr lang="en-US" altLang="ja-JP" sz="2800" b="1" dirty="0">
                        <a:solidFill>
                          <a:srgbClr val="FF0000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172" name="テキスト ボックス 171">
                      <a:extLst>
                        <a:ext uri="{FF2B5EF4-FFF2-40B4-BE49-F238E27FC236}">
                          <a16:creationId xmlns:a16="http://schemas.microsoft.com/office/drawing/2014/main" id="{ECF29C9E-19D7-F4E7-ACC0-74C636D9ADE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04302" y="1762405"/>
                      <a:ext cx="784960" cy="982214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61" name="グループ化 160">
                <a:extLst>
                  <a:ext uri="{FF2B5EF4-FFF2-40B4-BE49-F238E27FC236}">
                    <a16:creationId xmlns:a16="http://schemas.microsoft.com/office/drawing/2014/main" id="{0F36F8D3-1C54-730B-D58F-57DF5494404F}"/>
                  </a:ext>
                </a:extLst>
              </p:cNvPr>
              <p:cNvGrpSpPr/>
              <p:nvPr/>
            </p:nvGrpSpPr>
            <p:grpSpPr>
              <a:xfrm>
                <a:off x="4944226" y="3094789"/>
                <a:ext cx="773596" cy="224536"/>
                <a:chOff x="1008000" y="3024000"/>
                <a:chExt cx="773596" cy="224536"/>
              </a:xfrm>
            </p:grpSpPr>
            <p:sp>
              <p:nvSpPr>
                <p:cNvPr id="168" name="楕円 167">
                  <a:extLst>
                    <a:ext uri="{FF2B5EF4-FFF2-40B4-BE49-F238E27FC236}">
                      <a16:creationId xmlns:a16="http://schemas.microsoft.com/office/drawing/2014/main" id="{4B5AF469-9C1C-4154-924F-91EEF927BD54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9" name="楕円 168">
                  <a:extLst>
                    <a:ext uri="{FF2B5EF4-FFF2-40B4-BE49-F238E27FC236}">
                      <a16:creationId xmlns:a16="http://schemas.microsoft.com/office/drawing/2014/main" id="{2061F846-C825-82C8-6F1D-12B8520A3878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62" name="グループ化 161">
                <a:extLst>
                  <a:ext uri="{FF2B5EF4-FFF2-40B4-BE49-F238E27FC236}">
                    <a16:creationId xmlns:a16="http://schemas.microsoft.com/office/drawing/2014/main" id="{43DFF1D0-4098-7B11-776A-1CA486412C45}"/>
                  </a:ext>
                </a:extLst>
              </p:cNvPr>
              <p:cNvGrpSpPr/>
              <p:nvPr/>
            </p:nvGrpSpPr>
            <p:grpSpPr>
              <a:xfrm>
                <a:off x="4944226" y="2760625"/>
                <a:ext cx="773596" cy="224536"/>
                <a:chOff x="1008000" y="3024000"/>
                <a:chExt cx="773596" cy="224536"/>
              </a:xfrm>
            </p:grpSpPr>
            <p:sp>
              <p:nvSpPr>
                <p:cNvPr id="166" name="楕円 165">
                  <a:extLst>
                    <a:ext uri="{FF2B5EF4-FFF2-40B4-BE49-F238E27FC236}">
                      <a16:creationId xmlns:a16="http://schemas.microsoft.com/office/drawing/2014/main" id="{4FB0E2F2-0E65-8B10-5494-A52C2F5F0DE8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7" name="楕円 166">
                  <a:extLst>
                    <a:ext uri="{FF2B5EF4-FFF2-40B4-BE49-F238E27FC236}">
                      <a16:creationId xmlns:a16="http://schemas.microsoft.com/office/drawing/2014/main" id="{3CE18858-7E5D-4AC1-BF47-8B43C5CB4383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63" name="グループ化 162">
                <a:extLst>
                  <a:ext uri="{FF2B5EF4-FFF2-40B4-BE49-F238E27FC236}">
                    <a16:creationId xmlns:a16="http://schemas.microsoft.com/office/drawing/2014/main" id="{589A1689-D690-3A8C-9479-65C8C7387AA6}"/>
                  </a:ext>
                </a:extLst>
              </p:cNvPr>
              <p:cNvGrpSpPr/>
              <p:nvPr/>
            </p:nvGrpSpPr>
            <p:grpSpPr>
              <a:xfrm>
                <a:off x="4944226" y="1892090"/>
                <a:ext cx="772170" cy="757864"/>
                <a:chOff x="1008000" y="2490672"/>
                <a:chExt cx="772170" cy="757864"/>
              </a:xfrm>
            </p:grpSpPr>
            <p:sp>
              <p:nvSpPr>
                <p:cNvPr id="164" name="楕円 163">
                  <a:extLst>
                    <a:ext uri="{FF2B5EF4-FFF2-40B4-BE49-F238E27FC236}">
                      <a16:creationId xmlns:a16="http://schemas.microsoft.com/office/drawing/2014/main" id="{C13ACBE7-4C4C-24CF-3F63-95F65BE78CDA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5" name="楕円 164">
                  <a:extLst>
                    <a:ext uri="{FF2B5EF4-FFF2-40B4-BE49-F238E27FC236}">
                      <a16:creationId xmlns:a16="http://schemas.microsoft.com/office/drawing/2014/main" id="{FADD88DF-AE8C-6AB3-1CC9-4C7F84DFA294}"/>
                    </a:ext>
                  </a:extLst>
                </p:cNvPr>
                <p:cNvSpPr/>
                <p:nvPr/>
              </p:nvSpPr>
              <p:spPr>
                <a:xfrm>
                  <a:off x="1546574" y="2490672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  <p:grpSp>
          <p:nvGrpSpPr>
            <p:cNvPr id="180" name="グループ化 179">
              <a:extLst>
                <a:ext uri="{FF2B5EF4-FFF2-40B4-BE49-F238E27FC236}">
                  <a16:creationId xmlns:a16="http://schemas.microsoft.com/office/drawing/2014/main" id="{4D925970-0680-FB2D-D508-886C96387694}"/>
                </a:ext>
              </a:extLst>
            </p:cNvPr>
            <p:cNvGrpSpPr/>
            <p:nvPr/>
          </p:nvGrpSpPr>
          <p:grpSpPr>
            <a:xfrm>
              <a:off x="7994978" y="1363868"/>
              <a:ext cx="2620592" cy="1788486"/>
              <a:chOff x="4642439" y="1475426"/>
              <a:chExt cx="3083049" cy="2104101"/>
            </a:xfrm>
          </p:grpSpPr>
          <p:grpSp>
            <p:nvGrpSpPr>
              <p:cNvPr id="181" name="グループ化 180">
                <a:extLst>
                  <a:ext uri="{FF2B5EF4-FFF2-40B4-BE49-F238E27FC236}">
                    <a16:creationId xmlns:a16="http://schemas.microsoft.com/office/drawing/2014/main" id="{7C34C67C-656D-7D9D-047C-8141FEDD4661}"/>
                  </a:ext>
                </a:extLst>
              </p:cNvPr>
              <p:cNvGrpSpPr/>
              <p:nvPr/>
            </p:nvGrpSpPr>
            <p:grpSpPr>
              <a:xfrm>
                <a:off x="4642439" y="1475426"/>
                <a:ext cx="3083049" cy="2104101"/>
                <a:chOff x="706213" y="1404637"/>
                <a:chExt cx="3083049" cy="2104101"/>
              </a:xfrm>
            </p:grpSpPr>
            <p:grpSp>
              <p:nvGrpSpPr>
                <p:cNvPr id="191" name="グループ化 190">
                  <a:extLst>
                    <a:ext uri="{FF2B5EF4-FFF2-40B4-BE49-F238E27FC236}">
                      <a16:creationId xmlns:a16="http://schemas.microsoft.com/office/drawing/2014/main" id="{A8A2B206-6655-FDC7-7565-D48819EADD74}"/>
                    </a:ext>
                  </a:extLst>
                </p:cNvPr>
                <p:cNvGrpSpPr/>
                <p:nvPr/>
              </p:nvGrpSpPr>
              <p:grpSpPr>
                <a:xfrm>
                  <a:off x="706213" y="1404637"/>
                  <a:ext cx="2555461" cy="2104101"/>
                  <a:chOff x="706213" y="1404637"/>
                  <a:chExt cx="2555461" cy="2104101"/>
                </a:xfrm>
              </p:grpSpPr>
              <p:pic>
                <p:nvPicPr>
                  <p:cNvPr id="194" name="図 193" descr="ランプ, ミラー, ネックレス, 光 が含まれている画像&#10;&#10;自動的に生成された説明">
                    <a:extLst>
                      <a:ext uri="{FF2B5EF4-FFF2-40B4-BE49-F238E27FC236}">
                        <a16:creationId xmlns:a16="http://schemas.microsoft.com/office/drawing/2014/main" id="{9CBBB35C-80C7-5DF1-21B0-4AEC18DF232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12577"/>
                  <a:stretch/>
                </p:blipFill>
                <p:spPr>
                  <a:xfrm>
                    <a:off x="706213" y="1525916"/>
                    <a:ext cx="2555461" cy="1982822"/>
                  </a:xfrm>
                  <a:prstGeom prst="rect">
                    <a:avLst/>
                  </a:prstGeom>
                </p:spPr>
              </p:pic>
              <p:cxnSp>
                <p:nvCxnSpPr>
                  <p:cNvPr id="195" name="直線コネクタ 194">
                    <a:extLst>
                      <a:ext uri="{FF2B5EF4-FFF2-40B4-BE49-F238E27FC236}">
                        <a16:creationId xmlns:a16="http://schemas.microsoft.com/office/drawing/2014/main" id="{228A3A7E-90D0-E6BA-7929-2D702119726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750663" y="1404637"/>
                    <a:ext cx="0" cy="207154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6" name="直線コネクタ 195">
                    <a:extLst>
                      <a:ext uri="{FF2B5EF4-FFF2-40B4-BE49-F238E27FC236}">
                        <a16:creationId xmlns:a16="http://schemas.microsoft.com/office/drawing/2014/main" id="{083771CF-C73E-651E-1EE8-D5E9FCD8596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3" y="3138907"/>
                    <a:ext cx="1421037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7" name="直線コネクタ 196">
                    <a:extLst>
                      <a:ext uri="{FF2B5EF4-FFF2-40B4-BE49-F238E27FC236}">
                        <a16:creationId xmlns:a16="http://schemas.microsoft.com/office/drawing/2014/main" id="{B8DAED13-0205-92FF-BF48-9544DA710F6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2815057"/>
                    <a:ext cx="153533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8" name="直線コネクタ 197">
                    <a:extLst>
                      <a:ext uri="{FF2B5EF4-FFF2-40B4-BE49-F238E27FC236}">
                        <a16:creationId xmlns:a16="http://schemas.microsoft.com/office/drawing/2014/main" id="{62EC737B-36E4-43B9-89B8-52790F38E4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2474164"/>
                    <a:ext cx="16305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9" name="直線コネクタ 198">
                    <a:extLst>
                      <a:ext uri="{FF2B5EF4-FFF2-40B4-BE49-F238E27FC236}">
                        <a16:creationId xmlns:a16="http://schemas.microsoft.com/office/drawing/2014/main" id="{C66C47AE-8B3F-0E2B-D850-BE6F8D1CFA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1928064"/>
                    <a:ext cx="184013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直線コネクタ 199">
                    <a:extLst>
                      <a:ext uri="{FF2B5EF4-FFF2-40B4-BE49-F238E27FC236}">
                        <a16:creationId xmlns:a16="http://schemas.microsoft.com/office/drawing/2014/main" id="{8DDEA2C3-CE9F-BEC1-36A4-E78B124526F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50662" y="1599780"/>
                    <a:ext cx="2098102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92" name="直線コネクタ 191">
                  <a:extLst>
                    <a:ext uri="{FF2B5EF4-FFF2-40B4-BE49-F238E27FC236}">
                      <a16:creationId xmlns:a16="http://schemas.microsoft.com/office/drawing/2014/main" id="{A3EF87D4-D9AC-1AED-A1AF-847665B911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0662" y="2223429"/>
                  <a:ext cx="2317171" cy="0"/>
                </a:xfrm>
                <a:prstGeom prst="line">
                  <a:avLst/>
                </a:prstGeom>
                <a:ln w="57150">
                  <a:solidFill>
                    <a:srgbClr val="F11C17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3" name="テキスト ボックス 192">
                      <a:extLst>
                        <a:ext uri="{FF2B5EF4-FFF2-40B4-BE49-F238E27FC236}">
                          <a16:creationId xmlns:a16="http://schemas.microsoft.com/office/drawing/2014/main" id="{07963A44-9976-70BC-86ED-5E1AE17B269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004302" y="1762405"/>
                      <a:ext cx="784960" cy="98221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altLang="ja-JP" sz="2800" b="1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𝑭</m:t>
                                </m:r>
                              </m:sub>
                            </m:sSub>
                          </m:oMath>
                        </m:oMathPara>
                      </a14:m>
                      <a:endParaRPr lang="en-US" altLang="ja-JP" sz="2800" b="1" dirty="0">
                        <a:solidFill>
                          <a:srgbClr val="FF0000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193" name="テキスト ボックス 192">
                      <a:extLst>
                        <a:ext uri="{FF2B5EF4-FFF2-40B4-BE49-F238E27FC236}">
                          <a16:creationId xmlns:a16="http://schemas.microsoft.com/office/drawing/2014/main" id="{07963A44-9976-70BC-86ED-5E1AE17B269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04302" y="1762405"/>
                      <a:ext cx="784960" cy="98221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182" name="グループ化 181">
                <a:extLst>
                  <a:ext uri="{FF2B5EF4-FFF2-40B4-BE49-F238E27FC236}">
                    <a16:creationId xmlns:a16="http://schemas.microsoft.com/office/drawing/2014/main" id="{B0754D43-5E2F-8533-9231-CA9A9879CB33}"/>
                  </a:ext>
                </a:extLst>
              </p:cNvPr>
              <p:cNvGrpSpPr/>
              <p:nvPr/>
            </p:nvGrpSpPr>
            <p:grpSpPr>
              <a:xfrm>
                <a:off x="4944226" y="3094789"/>
                <a:ext cx="773596" cy="224536"/>
                <a:chOff x="1008000" y="3024000"/>
                <a:chExt cx="773596" cy="224536"/>
              </a:xfrm>
            </p:grpSpPr>
            <p:sp>
              <p:nvSpPr>
                <p:cNvPr id="189" name="楕円 188">
                  <a:extLst>
                    <a:ext uri="{FF2B5EF4-FFF2-40B4-BE49-F238E27FC236}">
                      <a16:creationId xmlns:a16="http://schemas.microsoft.com/office/drawing/2014/main" id="{95B8D948-2097-0F61-188C-B8B6B39B5932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0" name="楕円 189">
                  <a:extLst>
                    <a:ext uri="{FF2B5EF4-FFF2-40B4-BE49-F238E27FC236}">
                      <a16:creationId xmlns:a16="http://schemas.microsoft.com/office/drawing/2014/main" id="{A0D3511F-BC58-7274-CFE6-7A24B0BAC94D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3" name="グループ化 182">
                <a:extLst>
                  <a:ext uri="{FF2B5EF4-FFF2-40B4-BE49-F238E27FC236}">
                    <a16:creationId xmlns:a16="http://schemas.microsoft.com/office/drawing/2014/main" id="{6397F25A-5B61-E9DE-AF7B-C1904B5B4E2C}"/>
                  </a:ext>
                </a:extLst>
              </p:cNvPr>
              <p:cNvGrpSpPr/>
              <p:nvPr/>
            </p:nvGrpSpPr>
            <p:grpSpPr>
              <a:xfrm>
                <a:off x="4944226" y="1523583"/>
                <a:ext cx="773596" cy="1461578"/>
                <a:chOff x="1008000" y="1786958"/>
                <a:chExt cx="773596" cy="1461578"/>
              </a:xfrm>
            </p:grpSpPr>
            <p:sp>
              <p:nvSpPr>
                <p:cNvPr id="187" name="楕円 186">
                  <a:extLst>
                    <a:ext uri="{FF2B5EF4-FFF2-40B4-BE49-F238E27FC236}">
                      <a16:creationId xmlns:a16="http://schemas.microsoft.com/office/drawing/2014/main" id="{70D0F0C4-E474-F69E-EE95-7BD85A7E6232}"/>
                    </a:ext>
                  </a:extLst>
                </p:cNvPr>
                <p:cNvSpPr/>
                <p:nvPr/>
              </p:nvSpPr>
              <p:spPr>
                <a:xfrm>
                  <a:off x="1008000" y="1786958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8" name="楕円 187">
                  <a:extLst>
                    <a:ext uri="{FF2B5EF4-FFF2-40B4-BE49-F238E27FC236}">
                      <a16:creationId xmlns:a16="http://schemas.microsoft.com/office/drawing/2014/main" id="{32FDC025-C4E2-C548-AFFC-3BAEEBFE6078}"/>
                    </a:ext>
                  </a:extLst>
                </p:cNvPr>
                <p:cNvSpPr/>
                <p:nvPr/>
              </p:nvSpPr>
              <p:spPr>
                <a:xfrm>
                  <a:off x="154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  <p:grpSp>
            <p:nvGrpSpPr>
              <p:cNvPr id="184" name="グループ化 183">
                <a:extLst>
                  <a:ext uri="{FF2B5EF4-FFF2-40B4-BE49-F238E27FC236}">
                    <a16:creationId xmlns:a16="http://schemas.microsoft.com/office/drawing/2014/main" id="{2B43ACC5-5197-5722-AAC1-13C1CA2B7822}"/>
                  </a:ext>
                </a:extLst>
              </p:cNvPr>
              <p:cNvGrpSpPr/>
              <p:nvPr/>
            </p:nvGrpSpPr>
            <p:grpSpPr>
              <a:xfrm>
                <a:off x="4944226" y="1892090"/>
                <a:ext cx="772170" cy="757864"/>
                <a:chOff x="1008000" y="2490672"/>
                <a:chExt cx="772170" cy="757864"/>
              </a:xfrm>
            </p:grpSpPr>
            <p:sp>
              <p:nvSpPr>
                <p:cNvPr id="185" name="楕円 184">
                  <a:extLst>
                    <a:ext uri="{FF2B5EF4-FFF2-40B4-BE49-F238E27FC236}">
                      <a16:creationId xmlns:a16="http://schemas.microsoft.com/office/drawing/2014/main" id="{5F058713-5671-880F-E50A-667A66B7D46A}"/>
                    </a:ext>
                  </a:extLst>
                </p:cNvPr>
                <p:cNvSpPr/>
                <p:nvPr/>
              </p:nvSpPr>
              <p:spPr>
                <a:xfrm>
                  <a:off x="1008000" y="3024000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6" name="楕円 185">
                  <a:extLst>
                    <a:ext uri="{FF2B5EF4-FFF2-40B4-BE49-F238E27FC236}">
                      <a16:creationId xmlns:a16="http://schemas.microsoft.com/office/drawing/2014/main" id="{E75E8BEF-9E4B-9674-AF83-D84833E94258}"/>
                    </a:ext>
                  </a:extLst>
                </p:cNvPr>
                <p:cNvSpPr/>
                <p:nvPr/>
              </p:nvSpPr>
              <p:spPr>
                <a:xfrm>
                  <a:off x="1546574" y="2490672"/>
                  <a:ext cx="233596" cy="224536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</p:grpSp>
        </p:grpSp>
        <p:sp>
          <p:nvSpPr>
            <p:cNvPr id="201" name="テキスト ボックス 200">
              <a:extLst>
                <a:ext uri="{FF2B5EF4-FFF2-40B4-BE49-F238E27FC236}">
                  <a16:creationId xmlns:a16="http://schemas.microsoft.com/office/drawing/2014/main" id="{180551BC-FAD0-BC2A-A938-A25AA73E7F1D}"/>
                </a:ext>
              </a:extLst>
            </p:cNvPr>
            <p:cNvSpPr txBox="1"/>
            <p:nvPr/>
          </p:nvSpPr>
          <p:spPr>
            <a:xfrm>
              <a:off x="1188130" y="3115939"/>
              <a:ext cx="3044064" cy="624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ja-JP" sz="2400" b="1" dirty="0">
                  <a:solidFill>
                    <a:srgbClr val="0070C0"/>
                  </a:solidFill>
                  <a:ea typeface="メイリオ" panose="020B0604030504040204" pitchFamily="50" charset="-128"/>
                </a:rPr>
                <a:t>ground state </a:t>
              </a:r>
            </a:p>
          </p:txBody>
        </p:sp>
        <p:sp>
          <p:nvSpPr>
            <p:cNvPr id="202" name="テキスト ボックス 201">
              <a:extLst>
                <a:ext uri="{FF2B5EF4-FFF2-40B4-BE49-F238E27FC236}">
                  <a16:creationId xmlns:a16="http://schemas.microsoft.com/office/drawing/2014/main" id="{EC357E0D-0EF4-4B06-320B-3F2B2E808CB6}"/>
                </a:ext>
              </a:extLst>
            </p:cNvPr>
            <p:cNvSpPr txBox="1"/>
            <p:nvPr/>
          </p:nvSpPr>
          <p:spPr>
            <a:xfrm>
              <a:off x="4523489" y="3115939"/>
              <a:ext cx="3044064" cy="624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ja-JP" sz="2400" b="1" dirty="0">
                  <a:solidFill>
                    <a:srgbClr val="0070C0"/>
                  </a:solidFill>
                  <a:ea typeface="メイリオ" panose="020B0604030504040204" pitchFamily="50" charset="-128"/>
                </a:rPr>
                <a:t>1p-1h state</a:t>
              </a:r>
            </a:p>
          </p:txBody>
        </p:sp>
        <p:sp>
          <p:nvSpPr>
            <p:cNvPr id="203" name="テキスト ボックス 202">
              <a:extLst>
                <a:ext uri="{FF2B5EF4-FFF2-40B4-BE49-F238E27FC236}">
                  <a16:creationId xmlns:a16="http://schemas.microsoft.com/office/drawing/2014/main" id="{0B259F81-D922-8128-2AB2-333160FC6DC0}"/>
                </a:ext>
              </a:extLst>
            </p:cNvPr>
            <p:cNvSpPr txBox="1"/>
            <p:nvPr/>
          </p:nvSpPr>
          <p:spPr>
            <a:xfrm>
              <a:off x="7780636" y="3115939"/>
              <a:ext cx="3044064" cy="624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ja-JP" sz="2400" b="1" dirty="0">
                  <a:solidFill>
                    <a:srgbClr val="0070C0"/>
                  </a:solidFill>
                  <a:ea typeface="メイリオ" panose="020B0604030504040204" pitchFamily="50" charset="-128"/>
                </a:rPr>
                <a:t>2p-2h state</a:t>
              </a:r>
            </a:p>
          </p:txBody>
        </p:sp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B1E0862C-2DDC-3940-32EB-776919A9D33C}"/>
                </a:ext>
              </a:extLst>
            </p:cNvPr>
            <p:cNvSpPr/>
            <p:nvPr/>
          </p:nvSpPr>
          <p:spPr>
            <a:xfrm>
              <a:off x="1115176" y="1154168"/>
              <a:ext cx="9578235" cy="2632891"/>
            </a:xfrm>
            <a:prstGeom prst="rect">
              <a:avLst/>
            </a:prstGeom>
            <a:noFill/>
            <a:ln w="571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kumimoji="1" lang="ja-JP" altLang="en-US" dirty="0"/>
            </a:p>
          </p:txBody>
        </p:sp>
      </p:grpSp>
      <p:sp>
        <p:nvSpPr>
          <p:cNvPr id="207" name="正方形/長方形 206">
            <a:extLst>
              <a:ext uri="{FF2B5EF4-FFF2-40B4-BE49-F238E27FC236}">
                <a16:creationId xmlns:a16="http://schemas.microsoft.com/office/drawing/2014/main" id="{0CC2FD83-E047-DA54-A33F-733BC444D44A}"/>
              </a:ext>
            </a:extLst>
          </p:cNvPr>
          <p:cNvSpPr/>
          <p:nvPr/>
        </p:nvSpPr>
        <p:spPr>
          <a:xfrm>
            <a:off x="638206" y="5399356"/>
            <a:ext cx="6167220" cy="977111"/>
          </a:xfrm>
          <a:prstGeom prst="rect">
            <a:avLst/>
          </a:prstGeom>
          <a:solidFill>
            <a:srgbClr val="1F8CB1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3600" dirty="0">
              <a:solidFill>
                <a:schemeClr val="tx1"/>
              </a:solidFill>
              <a:ea typeface="メイリオ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49DA29-3948-F1AC-FD7E-D681F81B3862}"/>
              </a:ext>
            </a:extLst>
          </p:cNvPr>
          <p:cNvGrpSpPr/>
          <p:nvPr/>
        </p:nvGrpSpPr>
        <p:grpSpPr>
          <a:xfrm>
            <a:off x="5927103" y="3395230"/>
            <a:ext cx="6054352" cy="3200458"/>
            <a:chOff x="6137648" y="3555318"/>
            <a:chExt cx="6054352" cy="3200458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FBE1D285-D642-6829-FA03-BB37A0CB48AF}"/>
                </a:ext>
              </a:extLst>
            </p:cNvPr>
            <p:cNvGrpSpPr/>
            <p:nvPr/>
          </p:nvGrpSpPr>
          <p:grpSpPr>
            <a:xfrm>
              <a:off x="6137648" y="3555318"/>
              <a:ext cx="5973001" cy="3200458"/>
              <a:chOff x="5811195" y="3496056"/>
              <a:chExt cx="5973001" cy="3200458"/>
            </a:xfrm>
          </p:grpSpPr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FAFAD841-189F-8BBF-7650-C68B38CB0A7F}"/>
                  </a:ext>
                </a:extLst>
              </p:cNvPr>
              <p:cNvSpPr txBox="1"/>
              <p:nvPr/>
            </p:nvSpPr>
            <p:spPr>
              <a:xfrm>
                <a:off x="8706433" y="3496056"/>
                <a:ext cx="28229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b="1" dirty="0">
                    <a:solidFill>
                      <a:srgbClr val="FF0000"/>
                    </a:solidFill>
                    <a:ea typeface="メイリオ" panose="020B0604030504040204" pitchFamily="50" charset="-128"/>
                  </a:rPr>
                  <a:t>excited states </a:t>
                </a:r>
                <a:endParaRPr kumimoji="1" lang="ja-JP" altLang="en-US" sz="2400" dirty="0">
                  <a:solidFill>
                    <a:srgbClr val="FF0000"/>
                  </a:solidFill>
                  <a:ea typeface="メイリオ" panose="020B0604030504040204" pitchFamily="50" charset="-128"/>
                </a:endParaRPr>
              </a:p>
            </p:txBody>
          </p:sp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B19D6E8A-82F5-03E5-7D21-1C3DF5727AD4}"/>
                  </a:ext>
                </a:extLst>
              </p:cNvPr>
              <p:cNvGrpSpPr/>
              <p:nvPr/>
            </p:nvGrpSpPr>
            <p:grpSpPr>
              <a:xfrm>
                <a:off x="5811195" y="3652223"/>
                <a:ext cx="5973001" cy="3044291"/>
                <a:chOff x="3901376" y="1384917"/>
                <a:chExt cx="7239901" cy="3604333"/>
              </a:xfrm>
            </p:grpSpPr>
            <p:grpSp>
              <p:nvGrpSpPr>
                <p:cNvPr id="12" name="グループ化 11">
                  <a:extLst>
                    <a:ext uri="{FF2B5EF4-FFF2-40B4-BE49-F238E27FC236}">
                      <a16:creationId xmlns:a16="http://schemas.microsoft.com/office/drawing/2014/main" id="{50D04A7E-2F8C-9F1C-4048-7FB0CB1E48A6}"/>
                    </a:ext>
                  </a:extLst>
                </p:cNvPr>
                <p:cNvGrpSpPr/>
                <p:nvPr/>
              </p:nvGrpSpPr>
              <p:grpSpPr>
                <a:xfrm>
                  <a:off x="6378022" y="1872154"/>
                  <a:ext cx="4763255" cy="2791680"/>
                  <a:chOff x="6378022" y="1872154"/>
                  <a:chExt cx="4763255" cy="2791680"/>
                </a:xfrm>
              </p:grpSpPr>
              <p:pic>
                <p:nvPicPr>
                  <p:cNvPr id="47" name="図 46" descr="ランプ, 写真, 探す, 鳥 が含まれている画像&#10;&#10;自動的に生成された説明">
                    <a:extLst>
                      <a:ext uri="{FF2B5EF4-FFF2-40B4-BE49-F238E27FC236}">
                        <a16:creationId xmlns:a16="http://schemas.microsoft.com/office/drawing/2014/main" id="{F31FFD8F-E6A7-E99B-6809-5D04F9A0FE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13996" r="21541" b="36664"/>
                  <a:stretch/>
                </p:blipFill>
                <p:spPr>
                  <a:xfrm>
                    <a:off x="6378022" y="1872154"/>
                    <a:ext cx="4763255" cy="2791680"/>
                  </a:xfrm>
                  <a:prstGeom prst="rect">
                    <a:avLst/>
                  </a:prstGeom>
                </p:spPr>
              </p:pic>
              <p:cxnSp>
                <p:nvCxnSpPr>
                  <p:cNvPr id="48" name="直線コネクタ 47">
                    <a:extLst>
                      <a:ext uri="{FF2B5EF4-FFF2-40B4-BE49-F238E27FC236}">
                        <a16:creationId xmlns:a16="http://schemas.microsoft.com/office/drawing/2014/main" id="{2E6B3F2A-6316-D892-8297-DCB5E7846A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75099" y="2700687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直線コネクタ 48">
                    <a:extLst>
                      <a:ext uri="{FF2B5EF4-FFF2-40B4-BE49-F238E27FC236}">
                        <a16:creationId xmlns:a16="http://schemas.microsoft.com/office/drawing/2014/main" id="{FBF9DFE5-2149-4604-6085-A8DA8764C16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75099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直線コネクタ 49">
                    <a:extLst>
                      <a:ext uri="{FF2B5EF4-FFF2-40B4-BE49-F238E27FC236}">
                        <a16:creationId xmlns:a16="http://schemas.microsoft.com/office/drawing/2014/main" id="{7B3D080E-425A-C810-6BB8-E13B105D72A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375099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直線コネクタ 50">
                    <a:extLst>
                      <a:ext uri="{FF2B5EF4-FFF2-40B4-BE49-F238E27FC236}">
                        <a16:creationId xmlns:a16="http://schemas.microsoft.com/office/drawing/2014/main" id="{D9148D18-19FE-C265-36E0-477A9DA09A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700687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線コネクタ 51">
                    <a:extLst>
                      <a:ext uri="{FF2B5EF4-FFF2-40B4-BE49-F238E27FC236}">
                        <a16:creationId xmlns:a16="http://schemas.microsoft.com/office/drawing/2014/main" id="{D4CAED36-30D8-1BEA-B192-D4F1D519EF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コネクタ 52">
                    <a:extLst>
                      <a:ext uri="{FF2B5EF4-FFF2-40B4-BE49-F238E27FC236}">
                        <a16:creationId xmlns:a16="http://schemas.microsoft.com/office/drawing/2014/main" id="{8564EC27-38A8-8E32-BF23-74D8E4A5E9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線コネクタ 53">
                    <a:extLst>
                      <a:ext uri="{FF2B5EF4-FFF2-40B4-BE49-F238E27FC236}">
                        <a16:creationId xmlns:a16="http://schemas.microsoft.com/office/drawing/2014/main" id="{ED44A3A7-D763-EEAB-E97A-356993138BB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2988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直線コネクタ 55">
                    <a:extLst>
                      <a:ext uri="{FF2B5EF4-FFF2-40B4-BE49-F238E27FC236}">
                        <a16:creationId xmlns:a16="http://schemas.microsoft.com/office/drawing/2014/main" id="{A0E5A24B-04D5-DC61-9AD4-AF8622DDD9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0944" y="3276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直線コネクタ 56">
                    <a:extLst>
                      <a:ext uri="{FF2B5EF4-FFF2-40B4-BE49-F238E27FC236}">
                        <a16:creationId xmlns:a16="http://schemas.microsoft.com/office/drawing/2014/main" id="{8108F45C-A587-F189-0408-8FB9488AD0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700687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直線コネクタ 57">
                    <a:extLst>
                      <a:ext uri="{FF2B5EF4-FFF2-40B4-BE49-F238E27FC236}">
                        <a16:creationId xmlns:a16="http://schemas.microsoft.com/office/drawing/2014/main" id="{028EE847-4E9D-03BE-A2CC-3CF6E0DF38C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直線コネクタ 58">
                    <a:extLst>
                      <a:ext uri="{FF2B5EF4-FFF2-40B4-BE49-F238E27FC236}">
                        <a16:creationId xmlns:a16="http://schemas.microsoft.com/office/drawing/2014/main" id="{9FACCE92-9230-C4ED-2D48-1CD230DD715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直線コネクタ 59">
                    <a:extLst>
                      <a:ext uri="{FF2B5EF4-FFF2-40B4-BE49-F238E27FC236}">
                        <a16:creationId xmlns:a16="http://schemas.microsoft.com/office/drawing/2014/main" id="{32571B77-01C9-05B0-ED0C-CBCD35FD4B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534680" y="2988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直線コネクタ 60">
                    <a:extLst>
                      <a:ext uri="{FF2B5EF4-FFF2-40B4-BE49-F238E27FC236}">
                        <a16:creationId xmlns:a16="http://schemas.microsoft.com/office/drawing/2014/main" id="{A705279D-9281-116A-B81A-DBBF86B1E2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700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直線コネクタ 61">
                    <a:extLst>
                      <a:ext uri="{FF2B5EF4-FFF2-40B4-BE49-F238E27FC236}">
                        <a16:creationId xmlns:a16="http://schemas.microsoft.com/office/drawing/2014/main" id="{12785435-C3C0-31A2-B326-F73E89C16F2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412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直線コネクタ 62">
                    <a:extLst>
                      <a:ext uri="{FF2B5EF4-FFF2-40B4-BE49-F238E27FC236}">
                        <a16:creationId xmlns:a16="http://schemas.microsoft.com/office/drawing/2014/main" id="{642B5FB9-A151-0EBC-F485-DF80DBAA3E8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124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直線コネクタ 63">
                    <a:extLst>
                      <a:ext uri="{FF2B5EF4-FFF2-40B4-BE49-F238E27FC236}">
                        <a16:creationId xmlns:a16="http://schemas.microsoft.com/office/drawing/2014/main" id="{440379C9-FC58-40A3-4869-D1899DD08A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2988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直線コネクタ 64">
                    <a:extLst>
                      <a:ext uri="{FF2B5EF4-FFF2-40B4-BE49-F238E27FC236}">
                        <a16:creationId xmlns:a16="http://schemas.microsoft.com/office/drawing/2014/main" id="{74DA05F6-98BF-5CB1-4FBF-D4D87233F1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301336" y="3276000"/>
                    <a:ext cx="554636" cy="0"/>
                  </a:xfrm>
                  <a:prstGeom prst="line">
                    <a:avLst/>
                  </a:prstGeom>
                  <a:ln w="571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" name="直線矢印コネクタ 15">
                  <a:extLst>
                    <a:ext uri="{FF2B5EF4-FFF2-40B4-BE49-F238E27FC236}">
                      <a16:creationId xmlns:a16="http://schemas.microsoft.com/office/drawing/2014/main" id="{CBDD6EC1-F7A1-515F-C3B0-C0EEBCDF9045}"/>
                    </a:ext>
                  </a:extLst>
                </p:cNvPr>
                <p:cNvCxnSpPr/>
                <p:nvPr/>
              </p:nvCxnSpPr>
              <p:spPr>
                <a:xfrm>
                  <a:off x="6312024" y="4989250"/>
                  <a:ext cx="4731798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直線矢印コネクタ 16">
                  <a:extLst>
                    <a:ext uri="{FF2B5EF4-FFF2-40B4-BE49-F238E27FC236}">
                      <a16:creationId xmlns:a16="http://schemas.microsoft.com/office/drawing/2014/main" id="{7B81C5ED-480C-AEE5-2A11-C6F5DAC183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12024" y="1384917"/>
                  <a:ext cx="0" cy="3604333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3" name="テキスト ボックス 22">
                      <a:extLst>
                        <a:ext uri="{FF2B5EF4-FFF2-40B4-BE49-F238E27FC236}">
                          <a16:creationId xmlns:a16="http://schemas.microsoft.com/office/drawing/2014/main" id="{5A8EBBB1-8F3F-6041-42F6-FC5F88CFEE4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73157" y="4194561"/>
                      <a:ext cx="3870665" cy="64569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>
                        <a:lnSpc>
                          <a:spcPct val="150000"/>
                        </a:lnSpc>
                      </a:pPr>
                      <a14:m>
                        <m:oMath xmlns:m="http://schemas.openxmlformats.org/officeDocument/2006/math">
                          <m:r>
                            <a:rPr lang="en-US" altLang="ja-JP" sz="2800" b="1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𝑸</m:t>
                          </m:r>
                        </m:oMath>
                      </a14:m>
                      <a:r>
                        <a:rPr lang="en-US" altLang="ja-JP" sz="2400" b="1" dirty="0">
                          <a:ea typeface="メイリオ" panose="020B0604030504040204" pitchFamily="50" charset="-128"/>
                        </a:rPr>
                        <a:t> : d</a:t>
                      </a:r>
                      <a:r>
                        <a:rPr kumimoji="1" lang="en-US" altLang="ja-JP" sz="2400" b="1" dirty="0">
                          <a:solidFill>
                            <a:schemeClr val="tx1"/>
                          </a:solidFill>
                          <a:ea typeface="メイリオ" panose="020B0604030504040204" pitchFamily="50" charset="-128"/>
                        </a:rPr>
                        <a:t>eformation </a:t>
                      </a:r>
                      <a:endParaRPr kumimoji="1" lang="ja-JP" altLang="en-US" sz="2400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49" name="テキスト ボックス 48">
                      <a:extLst>
                        <a:ext uri="{FF2B5EF4-FFF2-40B4-BE49-F238E27FC236}">
                          <a16:creationId xmlns:a16="http://schemas.microsoft.com/office/drawing/2014/main" id="{2C6AEA40-4F9A-F69B-9CA1-C51E97601B0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73157" y="4194561"/>
                      <a:ext cx="3870665" cy="645691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 b="-4269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6" name="テキスト ボックス 25">
                      <a:extLst>
                        <a:ext uri="{FF2B5EF4-FFF2-40B4-BE49-F238E27FC236}">
                          <a16:creationId xmlns:a16="http://schemas.microsoft.com/office/drawing/2014/main" id="{1A32F479-A443-4739-7178-CC44E988923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901376" y="2903056"/>
                      <a:ext cx="3870665" cy="7386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l">
                        <a:lnSpc>
                          <a:spcPct val="150000"/>
                        </a:lnSpc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𝑽</m:t>
                            </m:r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(</m:t>
                            </m:r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𝑸</m:t>
                            </m:r>
                            <m:r>
                              <a:rPr lang="en-US" altLang="ja-JP" sz="2800" b="1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)</m:t>
                            </m:r>
                          </m:oMath>
                        </m:oMathPara>
                      </a14:m>
                      <a:endParaRPr kumimoji="1" lang="ja-JP" altLang="en-US" sz="2400" b="1" dirty="0">
                        <a:solidFill>
                          <a:schemeClr val="tx1"/>
                        </a:solidFill>
                        <a:ea typeface="メイリオ" panose="020B0604030504040204" pitchFamily="50" charset="-128"/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テキスト ボックス 12">
                      <a:extLst>
                        <a:ext uri="{FF2B5EF4-FFF2-40B4-BE49-F238E27FC236}">
                          <a16:creationId xmlns:a16="http://schemas.microsoft.com/office/drawing/2014/main" id="{26342A25-A443-F0A1-348D-997CE5C1D1D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01376" y="2903056"/>
                      <a:ext cx="3870665" cy="738664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ja-JP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3" name="楕円 42">
                  <a:extLst>
                    <a:ext uri="{FF2B5EF4-FFF2-40B4-BE49-F238E27FC236}">
                      <a16:creationId xmlns:a16="http://schemas.microsoft.com/office/drawing/2014/main" id="{8739EC5C-384D-3766-DDA4-5A78CE725300}"/>
                    </a:ext>
                  </a:extLst>
                </p:cNvPr>
                <p:cNvSpPr/>
                <p:nvPr/>
              </p:nvSpPr>
              <p:spPr>
                <a:xfrm>
                  <a:off x="7830000" y="3534977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" name="楕円 43">
                  <a:extLst>
                    <a:ext uri="{FF2B5EF4-FFF2-40B4-BE49-F238E27FC236}">
                      <a16:creationId xmlns:a16="http://schemas.microsoft.com/office/drawing/2014/main" id="{E2353374-F47E-9F33-AA9B-B2CA3BFC80CD}"/>
                    </a:ext>
                  </a:extLst>
                </p:cNvPr>
                <p:cNvSpPr/>
                <p:nvPr/>
              </p:nvSpPr>
              <p:spPr>
                <a:xfrm>
                  <a:off x="8685998" y="3152367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楕円 44">
                  <a:extLst>
                    <a:ext uri="{FF2B5EF4-FFF2-40B4-BE49-F238E27FC236}">
                      <a16:creationId xmlns:a16="http://schemas.microsoft.com/office/drawing/2014/main" id="{C32F30C8-43BC-1918-57E6-1E179DE61D91}"/>
                    </a:ext>
                  </a:extLst>
                </p:cNvPr>
                <p:cNvSpPr/>
                <p:nvPr/>
              </p:nvSpPr>
              <p:spPr>
                <a:xfrm>
                  <a:off x="9526417" y="2745729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" name="楕円 45">
                  <a:extLst>
                    <a:ext uri="{FF2B5EF4-FFF2-40B4-BE49-F238E27FC236}">
                      <a16:creationId xmlns:a16="http://schemas.microsoft.com/office/drawing/2014/main" id="{681F6479-7697-65B0-18D5-30C55AAE66D6}"/>
                    </a:ext>
                  </a:extLst>
                </p:cNvPr>
                <p:cNvSpPr/>
                <p:nvPr/>
              </p:nvSpPr>
              <p:spPr>
                <a:xfrm>
                  <a:off x="10452654" y="3520369"/>
                  <a:ext cx="252000" cy="252000"/>
                </a:xfrm>
                <a:prstGeom prst="ellipse">
                  <a:avLst/>
                </a:prstGeom>
                <a:solidFill>
                  <a:srgbClr val="0070C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48F3A9DF-5974-9C4F-8D7E-F150F32E0EC8}"/>
                  </a:ext>
                </a:extLst>
              </p:cNvPr>
              <p:cNvSpPr/>
              <p:nvPr/>
            </p:nvSpPr>
            <p:spPr>
              <a:xfrm>
                <a:off x="8842704" y="4185161"/>
                <a:ext cx="716973" cy="1157197"/>
              </a:xfrm>
              <a:prstGeom prst="rect">
                <a:avLst/>
              </a:prstGeom>
              <a:noFill/>
              <a:ln w="57150">
                <a:solidFill>
                  <a:srgbClr val="FF5533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endParaRPr lang="en-US" altLang="ja-JP" sz="2600" dirty="0">
                  <a:solidFill>
                    <a:schemeClr val="tx1"/>
                  </a:solidFill>
                  <a:ea typeface="メイリオ" panose="020B0604030504040204" pitchFamily="50" charset="-128"/>
                </a:endParaRPr>
              </a:p>
            </p:txBody>
          </p:sp>
        </p:grpSp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132F83F2-BDD8-044E-B10E-26D7428169B2}"/>
                </a:ext>
              </a:extLst>
            </p:cNvPr>
            <p:cNvCxnSpPr>
              <a:cxnSpLocks/>
            </p:cNvCxnSpPr>
            <p:nvPr/>
          </p:nvCxnSpPr>
          <p:spPr>
            <a:xfrm>
              <a:off x="8165995" y="4120108"/>
              <a:ext cx="4026005" cy="44697"/>
            </a:xfrm>
            <a:prstGeom prst="line">
              <a:avLst/>
            </a:prstGeom>
            <a:ln w="38100">
              <a:solidFill>
                <a:schemeClr val="accent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7B7D62E-E4D1-A5AC-16DB-8BA2B1C44A10}"/>
              </a:ext>
            </a:extLst>
          </p:cNvPr>
          <p:cNvSpPr txBox="1"/>
          <p:nvPr/>
        </p:nvSpPr>
        <p:spPr>
          <a:xfrm>
            <a:off x="9407812" y="5387281"/>
            <a:ext cx="253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err="1">
                <a:solidFill>
                  <a:srgbClr val="0070C0"/>
                </a:solidFill>
                <a:ea typeface="メイリオ" panose="020B0604030504040204" pitchFamily="50" charset="-128"/>
              </a:rPr>
              <a:t>g.s.</a:t>
            </a:r>
            <a:endParaRPr kumimoji="1" lang="ja-JP" altLang="en-US" sz="2400" dirty="0">
              <a:solidFill>
                <a:srgbClr val="0070C0"/>
              </a:solidFill>
              <a:ea typeface="メイリオ" panose="020B0604030504040204" pitchFamily="50" charset="-128"/>
            </a:endParaRPr>
          </a:p>
        </p:txBody>
      </p:sp>
      <p:pic>
        <p:nvPicPr>
          <p:cNvPr id="206" name="図 205">
            <a:extLst>
              <a:ext uri="{FF2B5EF4-FFF2-40B4-BE49-F238E27FC236}">
                <a16:creationId xmlns:a16="http://schemas.microsoft.com/office/drawing/2014/main" id="{1EBFFA5F-56AA-E3DC-1316-EB6C0B47CF2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4" t="673" r="-5231" b="-1"/>
          <a:stretch>
            <a:fillRect/>
          </a:stretch>
        </p:blipFill>
        <p:spPr>
          <a:xfrm>
            <a:off x="558351" y="5679642"/>
            <a:ext cx="6433448" cy="4485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679F4197-873F-0C93-D306-C306B63D7CB3}"/>
                  </a:ext>
                </a:extLst>
              </p:cNvPr>
              <p:cNvSpPr txBox="1"/>
              <p:nvPr/>
            </p:nvSpPr>
            <p:spPr>
              <a:xfrm>
                <a:off x="6991799" y="3564937"/>
                <a:ext cx="618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ja-JP" sz="2800" b="1" i="1" dirty="0" smtClean="0">
                              <a:solidFill>
                                <a:srgbClr val="1F8CB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2800" b="1" i="1" dirty="0" smtClean="0">
                              <a:solidFill>
                                <a:srgbClr val="1F8CB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𝑬</m:t>
                          </m:r>
                        </m:e>
                        <m:sub>
                          <m:r>
                            <a:rPr lang="en-US" altLang="ja-JP" sz="2800" b="1" i="0" dirty="0" smtClean="0">
                              <a:solidFill>
                                <a:srgbClr val="1F8CB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𝐦𝐚𝐱</m:t>
                          </m:r>
                        </m:sub>
                      </m:sSub>
                    </m:oMath>
                  </m:oMathPara>
                </a14:m>
                <a:endParaRPr lang="en-US" altLang="ja-JP" sz="2800" b="1" dirty="0">
                  <a:solidFill>
                    <a:srgbClr val="FF0000"/>
                  </a:solidFill>
                  <a:ea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679F4197-873F-0C93-D306-C306B63D7C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799" y="3564937"/>
                <a:ext cx="618760" cy="738664"/>
              </a:xfrm>
              <a:prstGeom prst="rect">
                <a:avLst/>
              </a:prstGeom>
              <a:blipFill>
                <a:blip r:embed="rId16"/>
                <a:stretch>
                  <a:fillRect r="-3762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209FE63B-B571-8A19-ECFB-6645F497C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3D51-DEC3-4BBE-925F-600E68AD3DB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155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1">
      <a:dk1>
        <a:srgbClr val="282828"/>
      </a:dk1>
      <a:lt1>
        <a:sysClr val="window" lastClr="FFFFFF"/>
      </a:lt1>
      <a:dk2>
        <a:srgbClr val="44546A"/>
      </a:dk2>
      <a:lt2>
        <a:srgbClr val="E7E6E6"/>
      </a:lt2>
      <a:accent1>
        <a:srgbClr val="1F8CB1"/>
      </a:accent1>
      <a:accent2>
        <a:srgbClr val="FF553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BIZ UDPゴシック"/>
        <a:ea typeface="メイリオ"/>
        <a:cs typeface=""/>
      </a:majorFont>
      <a:minorFont>
        <a:latin typeface="BIZ UDPゴシック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ct val="150000"/>
          </a:lnSpc>
          <a:defRPr sz="2400" b="1" dirty="0" smtClean="0">
            <a:solidFill>
              <a:schemeClr val="tx1"/>
            </a:solidFill>
            <a:ea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46018</TotalTime>
  <Words>5816</Words>
  <Application>Microsoft Office PowerPoint</Application>
  <PresentationFormat>ワイド画面</PresentationFormat>
  <Paragraphs>758</Paragraphs>
  <Slides>40</Slides>
  <Notes>40</Notes>
  <HiddenSlides>8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40</vt:i4>
      </vt:variant>
    </vt:vector>
  </HeadingPairs>
  <TitlesOfParts>
    <vt:vector size="49" baseType="lpstr">
      <vt:lpstr>BIZ UDPゴシック</vt:lpstr>
      <vt:lpstr>CMR9</vt:lpstr>
      <vt:lpstr>メイリオ</vt:lpstr>
      <vt:lpstr>游ゴシック</vt:lpstr>
      <vt:lpstr>Arial</vt:lpstr>
      <vt:lpstr>Cambria Math</vt:lpstr>
      <vt:lpstr>Segoe UI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uzawa</dc:creator>
  <cp:lastModifiedBy>鵜沢 浩太朗</cp:lastModifiedBy>
  <cp:revision>605</cp:revision>
  <dcterms:created xsi:type="dcterms:W3CDTF">2021-09-04T09:28:17Z</dcterms:created>
  <dcterms:modified xsi:type="dcterms:W3CDTF">2026-07-13T05:52:48Z</dcterms:modified>
</cp:coreProperties>
</file>