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79A17ED-58DE-B969-BB43-05BF987968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9B684F23-88CC-A9BE-12BE-F806F021FB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57CF096-FBAE-F586-A199-2A5BBD7F80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429F3-83F4-C642-A036-DF380517374E}" type="datetimeFigureOut">
              <a:rPr kumimoji="1" lang="ja-JP" altLang="en-US" smtClean="0"/>
              <a:t>2024/9/3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FA0FBAB-E122-9E70-3DB9-DD8DE9BDF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6DE020E-458B-F76A-CFFD-C09D288C5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9DA88-760A-6245-8954-AC008E3088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90505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5189818-987E-FFE3-0152-3DA23988D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AD97097-97CC-B679-797C-393A1E4CDE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AB24DDA-2652-05C2-1F11-875A32434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429F3-83F4-C642-A036-DF380517374E}" type="datetimeFigureOut">
              <a:rPr kumimoji="1" lang="ja-JP" altLang="en-US" smtClean="0"/>
              <a:t>2024/9/3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012EB2C-F58C-D9E2-0FEA-7FCF3BEFC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60324CF-DE61-283E-1A20-79AB5D04C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9DA88-760A-6245-8954-AC008E3088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8662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EDB8DC21-DA31-0E39-27EB-DDA4012A2A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B74F09DB-5DA9-00B3-264D-1865054B97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CEADEFE-DB34-AA48-E4B8-5E70D651EE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429F3-83F4-C642-A036-DF380517374E}" type="datetimeFigureOut">
              <a:rPr kumimoji="1" lang="ja-JP" altLang="en-US" smtClean="0"/>
              <a:t>2024/9/3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29C0D5C-ECBC-09BF-2A7F-4D1B121F0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552CD39-82A8-EB75-3836-743B4A977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9DA88-760A-6245-8954-AC008E3088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985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9B82986-AA57-B067-6A80-CAA66FDC2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C7183E5-FCF3-9A13-10E0-700B565F37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2EA710D-F9DB-1BC8-D883-35B5BEB646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429F3-83F4-C642-A036-DF380517374E}" type="datetimeFigureOut">
              <a:rPr kumimoji="1" lang="ja-JP" altLang="en-US" smtClean="0"/>
              <a:t>2024/9/3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C564EC8-721C-17E7-FFE9-C33F143870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017A319-EC4A-34BC-B7A0-1B024D07C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9DA88-760A-6245-8954-AC008E3088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4827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7C59DC6-F645-3201-4AE4-D424D434E5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BBA0AC7-04C2-AD06-6A0C-CB9C132707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DE2640F-C58A-3627-963E-4F3BB890F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429F3-83F4-C642-A036-DF380517374E}" type="datetimeFigureOut">
              <a:rPr kumimoji="1" lang="ja-JP" altLang="en-US" smtClean="0"/>
              <a:t>2024/9/3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57FE0DD-75F7-BEDE-ADE0-C1EE5C432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2BDCCCD-A44E-55D2-0B57-33CD5E9AA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9DA88-760A-6245-8954-AC008E3088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0050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0D09089-D9E8-B1AE-FFB9-B66498102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348A62F-8102-ED6F-25E5-BDD8BF72B4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E259A3CC-6030-EDE0-0089-A0903BA82D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D255081-2F67-8946-204C-2B5C4F436C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429F3-83F4-C642-A036-DF380517374E}" type="datetimeFigureOut">
              <a:rPr kumimoji="1" lang="ja-JP" altLang="en-US" smtClean="0"/>
              <a:t>2024/9/3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4A98267-FDF8-ED50-98D2-3046590EC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41F06AC-0B11-75DD-10A0-F4402FDB5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9DA88-760A-6245-8954-AC008E3088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113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7DC8122-F039-B614-6762-94BFD31F1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491F7C2-5F7B-8C08-78AA-1E343CEDC2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FF47C51D-5913-9CC4-F93B-677A3136E9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C7A9B00A-7B73-E447-631E-68ADBFAFA7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AE0AF039-AB22-D7FB-7DD6-8E6B13BA5A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AD0681B8-4015-B404-6E04-9C74F1AB1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429F3-83F4-C642-A036-DF380517374E}" type="datetimeFigureOut">
              <a:rPr kumimoji="1" lang="ja-JP" altLang="en-US" smtClean="0"/>
              <a:t>2024/9/3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BE708EBD-9392-8686-2074-5B3366B06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6A226C67-2DC7-57A0-C2CE-852447EDC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9DA88-760A-6245-8954-AC008E3088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6939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DF1FEB7-F876-3D0C-E272-DF1C574C9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1F574E07-73B2-EA1E-F15B-46D5E498E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429F3-83F4-C642-A036-DF380517374E}" type="datetimeFigureOut">
              <a:rPr kumimoji="1" lang="ja-JP" altLang="en-US" smtClean="0"/>
              <a:t>2024/9/3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A91CC579-3DCA-AE71-3730-44ED1977B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D2080FE7-5E67-77A5-EAD2-49B0344C0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9DA88-760A-6245-8954-AC008E3088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2960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072FB0B4-8565-85C9-BF64-D0CC26759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429F3-83F4-C642-A036-DF380517374E}" type="datetimeFigureOut">
              <a:rPr kumimoji="1" lang="ja-JP" altLang="en-US" smtClean="0"/>
              <a:t>2024/9/3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812F08F8-B44E-B421-F6B5-41311E207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CEDC257-D699-E99D-910F-E4302CE44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9DA88-760A-6245-8954-AC008E3088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0814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351187B-2257-02BD-7F81-FEAB48264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25C1172-88E3-31F8-C637-F9F3895982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5FF8C9A8-82EA-3A39-E158-A13562B6F0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C39C864-E9F9-CF78-CB04-5E9EA4A15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429F3-83F4-C642-A036-DF380517374E}" type="datetimeFigureOut">
              <a:rPr kumimoji="1" lang="ja-JP" altLang="en-US" smtClean="0"/>
              <a:t>2024/9/3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00385C5-7F59-101C-A160-503F97859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65E5CB1-2989-D108-40DD-999792A5D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9DA88-760A-6245-8954-AC008E3088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7885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84FE8E6-4A29-34C2-326C-A9FE478D78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EF5AE09E-5357-C07A-710C-B1B11917AE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361F86B9-90F1-2F8C-7089-E4A4E99EA6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07ACEEB-EC85-4F37-BA8B-CFA67144C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429F3-83F4-C642-A036-DF380517374E}" type="datetimeFigureOut">
              <a:rPr kumimoji="1" lang="ja-JP" altLang="en-US" smtClean="0"/>
              <a:t>2024/9/3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70B2581-6733-7F0F-4C8B-DAF1DAD22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01C224C-2E0D-0555-296C-D697BD9F2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9DA88-760A-6245-8954-AC008E3088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1505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CE5BDC51-F3BD-9FF4-B2D9-6AFD038F2A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1AF94D8-5AAB-ED9E-B570-F2A0D758F7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93B16F3-ECAC-215C-F184-2904DA5D48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5D429F3-83F4-C642-A036-DF380517374E}" type="datetimeFigureOut">
              <a:rPr kumimoji="1" lang="ja-JP" altLang="en-US" smtClean="0"/>
              <a:t>2024/9/3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559F39A-A75B-2956-3AFF-23F5D91ACD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3FD23D3-3A52-BA6A-5B26-F792201466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0F9DA88-760A-6245-8954-AC008E3088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9902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13BBA93E-ED5F-D6B5-189F-034FB0B12A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0381" y="1161535"/>
            <a:ext cx="6841120" cy="5325762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D92F545F-E989-3740-7A90-7C3C67E7CB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433" y="1161535"/>
            <a:ext cx="5132948" cy="5449330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9A309E5-5C1F-1CAA-712A-869713C42A02}"/>
              </a:ext>
            </a:extLst>
          </p:cNvPr>
          <p:cNvSpPr txBox="1"/>
          <p:nvPr/>
        </p:nvSpPr>
        <p:spPr>
          <a:xfrm>
            <a:off x="1237521" y="370703"/>
            <a:ext cx="105279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/>
              <a:t>Welcome drink at Café “</a:t>
            </a:r>
            <a:r>
              <a:rPr kumimoji="1" lang="en-US" altLang="ja-JP" sz="2800" dirty="0" err="1"/>
              <a:t>Engi</a:t>
            </a:r>
            <a:r>
              <a:rPr kumimoji="1" lang="en-US" altLang="ja-JP" sz="2800" dirty="0"/>
              <a:t>” (September 22</a:t>
            </a:r>
            <a:r>
              <a:rPr kumimoji="1" lang="en-US" altLang="ja-JP" sz="2800" baseline="30000" dirty="0"/>
              <a:t>nd</a:t>
            </a:r>
            <a:r>
              <a:rPr kumimoji="1" lang="en-US" altLang="ja-JP" sz="2800" dirty="0"/>
              <a:t> (Sun), 2024)</a:t>
            </a:r>
            <a:endParaRPr kumimoji="1" lang="ja-JP" altLang="en-US" sz="280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8FA2947-6C6F-D8A1-F343-7D1C75E15795}"/>
              </a:ext>
            </a:extLst>
          </p:cNvPr>
          <p:cNvSpPr txBox="1"/>
          <p:nvPr/>
        </p:nvSpPr>
        <p:spPr>
          <a:xfrm>
            <a:off x="10699531" y="3026979"/>
            <a:ext cx="135583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600" dirty="0"/>
              <a:t>Hotel Nikko Tsukuba</a:t>
            </a:r>
            <a:endParaRPr kumimoji="1" lang="ja-JP" altLang="en-US" sz="160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606E5930-F482-9F56-746B-0E9CCF6A071F}"/>
              </a:ext>
            </a:extLst>
          </p:cNvPr>
          <p:cNvSpPr txBox="1"/>
          <p:nvPr/>
        </p:nvSpPr>
        <p:spPr>
          <a:xfrm>
            <a:off x="7880218" y="4726360"/>
            <a:ext cx="435128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You can access “</a:t>
            </a:r>
            <a:r>
              <a:rPr kumimoji="1" lang="en-US" altLang="ja-JP" dirty="0" err="1"/>
              <a:t>Engi</a:t>
            </a:r>
            <a:r>
              <a:rPr kumimoji="1" lang="en-US" altLang="ja-JP" dirty="0"/>
              <a:t>” from the ground floor of Hotel Nikko Tsukuba.</a:t>
            </a:r>
            <a:endParaRPr kumimoji="1" lang="ja-JP" altLang="en-US"/>
          </a:p>
        </p:txBody>
      </p:sp>
      <p:cxnSp>
        <p:nvCxnSpPr>
          <p:cNvPr id="10" name="直線矢印コネクタ 9">
            <a:extLst>
              <a:ext uri="{FF2B5EF4-FFF2-40B4-BE49-F238E27FC236}">
                <a16:creationId xmlns:a16="http://schemas.microsoft.com/office/drawing/2014/main" id="{86FD1CC2-2ED3-1E3F-2C52-B29F5B2AF2D6}"/>
              </a:ext>
            </a:extLst>
          </p:cNvPr>
          <p:cNvCxnSpPr>
            <a:stCxn id="8" idx="0"/>
          </p:cNvCxnSpPr>
          <p:nvPr/>
        </p:nvCxnSpPr>
        <p:spPr>
          <a:xfrm flipV="1">
            <a:off x="10055860" y="3972910"/>
            <a:ext cx="467469" cy="75345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54280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33</Words>
  <Application>Microsoft Macintosh PowerPoint</Application>
  <PresentationFormat>ワイド画面</PresentationFormat>
  <Paragraphs>3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游ゴシック</vt:lpstr>
      <vt:lpstr>游ゴシック Light</vt:lpstr>
      <vt:lpstr>Arial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Takashi NAKATSUKASA / 中務孝</dc:creator>
  <cp:lastModifiedBy>Takashi NAKATSUKASA / 中務孝</cp:lastModifiedBy>
  <cp:revision>1</cp:revision>
  <dcterms:created xsi:type="dcterms:W3CDTF">2024-09-03T10:00:13Z</dcterms:created>
  <dcterms:modified xsi:type="dcterms:W3CDTF">2024-09-03T10:17:37Z</dcterms:modified>
</cp:coreProperties>
</file>